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65"/>
  </p:notesMasterIdLst>
  <p:handoutMasterIdLst>
    <p:handoutMasterId r:id="rId66"/>
  </p:handoutMasterIdLst>
  <p:sldIdLst>
    <p:sldId id="2076136272" r:id="rId6"/>
    <p:sldId id="2076136306" r:id="rId7"/>
    <p:sldId id="2076136274" r:id="rId8"/>
    <p:sldId id="2076136245" r:id="rId9"/>
    <p:sldId id="2076136309" r:id="rId10"/>
    <p:sldId id="2076136310" r:id="rId11"/>
    <p:sldId id="278" r:id="rId12"/>
    <p:sldId id="393" r:id="rId13"/>
    <p:sldId id="2076136289" r:id="rId14"/>
    <p:sldId id="265" r:id="rId15"/>
    <p:sldId id="317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2" r:id="rId24"/>
    <p:sldId id="343" r:id="rId25"/>
    <p:sldId id="344" r:id="rId26"/>
    <p:sldId id="345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2076136264" r:id="rId60"/>
    <p:sldId id="2076136303" r:id="rId61"/>
    <p:sldId id="2076136292" r:id="rId62"/>
    <p:sldId id="2076136302" r:id="rId63"/>
    <p:sldId id="2076136279" r:id="rId64"/>
  </p:sldIdLst>
  <p:sldSz cx="14630400" cy="82296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IBM Plex Sans" panose="020B0503050203000203" pitchFamily="34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  <p:embeddedFont>
      <p:font typeface="Segoe UI" panose="020B0502040204020203" pitchFamily="34" charset="0"/>
      <p:regular r:id="rId79"/>
      <p:bold r:id="rId80"/>
      <p:italic r:id="rId81"/>
      <p:boldItalic r:id="rId82"/>
    </p:embeddedFont>
    <p:embeddedFont>
      <p:font typeface="Segoe UI Semibold" panose="020B0702040204020203" pitchFamily="34" charset="0"/>
      <p:bold r:id="rId83"/>
      <p:boldItalic r:id="rId84"/>
    </p:embeddedFont>
    <p:embeddedFont>
      <p:font typeface="Tw Cen MT" panose="020B0602020104020603" pitchFamily="34" charset="0"/>
      <p:regular r:id="rId85"/>
      <p:bold r:id="rId86"/>
      <p:italic r:id="rId87"/>
      <p:boldItalic r:id="rId88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306"/>
            <p14:sldId id="2076136274"/>
            <p14:sldId id="2076136245"/>
            <p14:sldId id="2076136309"/>
            <p14:sldId id="2076136310"/>
            <p14:sldId id="278"/>
            <p14:sldId id="393"/>
            <p14:sldId id="2076136289"/>
            <p14:sldId id="265"/>
            <p14:sldId id="317"/>
            <p14:sldId id="334"/>
            <p14:sldId id="335"/>
            <p14:sldId id="336"/>
            <p14:sldId id="337"/>
            <p14:sldId id="338"/>
            <p14:sldId id="339"/>
            <p14:sldId id="340"/>
            <p14:sldId id="342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2076136264"/>
            <p14:sldId id="2076136303"/>
            <p14:sldId id="2076136292"/>
            <p14:sldId id="2076136302"/>
            <p14:sldId id="2076136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8023F"/>
    <a:srgbClr val="53EDFF"/>
    <a:srgbClr val="9BF00B"/>
    <a:srgbClr val="50E6FF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945DD-E5A5-4C40-B757-251C054E08CB}" v="14" dt="2021-10-28T04:23:18.457"/>
    <p1510:client id="{8140ADAF-D89F-285B-1794-630CBD86CB51}" v="7" dt="2021-10-28T05:34:02.151"/>
    <p1510:client id="{A6E3827A-C96D-42B8-A3EA-F904C3F6E3B0}" v="48" dt="2021-10-29T04:03:59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5" autoAdjust="0"/>
    <p:restoredTop sz="95637" autoAdjust="0"/>
  </p:normalViewPr>
  <p:slideViewPr>
    <p:cSldViewPr snapToGrid="0" snapToObjects="1">
      <p:cViewPr>
        <p:scale>
          <a:sx n="63" d="100"/>
          <a:sy n="63" d="100"/>
        </p:scale>
        <p:origin x="19" y="523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Master" Target="slideMasters/slideMaster2.xml"/><Relationship Id="rId90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font" Target="fonts/font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10.fntdata"/><Relationship Id="rId7" Type="http://schemas.openxmlformats.org/officeDocument/2006/relationships/slide" Target="slides/slide2.xml"/><Relationship Id="rId71" Type="http://schemas.openxmlformats.org/officeDocument/2006/relationships/font" Target="fonts/font5.fntdata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handoutMaster" Target="handoutMasters/handoutMaster1.xml"/><Relationship Id="rId87" Type="http://schemas.openxmlformats.org/officeDocument/2006/relationships/font" Target="fonts/font21.fntdata"/><Relationship Id="rId61" Type="http://schemas.openxmlformats.org/officeDocument/2006/relationships/slide" Target="slides/slide56.xml"/><Relationship Id="rId82" Type="http://schemas.openxmlformats.org/officeDocument/2006/relationships/font" Target="fonts/font1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11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F2224-C458-4C7D-A512-7CE0B078250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CE4A5E4F-E1C3-47A8-8145-6FECB9307F1C}">
      <dgm:prSet custT="1"/>
      <dgm:spPr>
        <a:effectLst/>
      </dgm:spPr>
      <dgm:t>
        <a:bodyPr/>
        <a:lstStyle/>
        <a:p>
          <a:pPr>
            <a:defRPr b="1"/>
          </a:pPr>
          <a:r>
            <a:rPr lang="en-US" sz="2800" dirty="0">
              <a:solidFill>
                <a:schemeClr val="bg1"/>
              </a:solidFill>
            </a:rPr>
            <a:t>General purpose</a:t>
          </a:r>
        </a:p>
      </dgm:t>
    </dgm:pt>
    <dgm:pt modelId="{A7667706-021B-4B4B-9187-3125342AA6B4}" type="parTrans" cxnId="{983685D1-98CE-4D2B-A7ED-15BF3E8C7DBB}">
      <dgm:prSet/>
      <dgm:spPr/>
      <dgm:t>
        <a:bodyPr/>
        <a:lstStyle/>
        <a:p>
          <a:endParaRPr lang="en-US"/>
        </a:p>
      </dgm:t>
    </dgm:pt>
    <dgm:pt modelId="{4A4C73B1-657C-4C65-9D22-DE8AE3DDC07B}" type="sibTrans" cxnId="{983685D1-98CE-4D2B-A7ED-15BF3E8C7DBB}">
      <dgm:prSet/>
      <dgm:spPr/>
      <dgm:t>
        <a:bodyPr/>
        <a:lstStyle/>
        <a:p>
          <a:endParaRPr lang="en-US"/>
        </a:p>
      </dgm:t>
    </dgm:pt>
    <dgm:pt modelId="{E7BA21CB-333E-4808-9A4C-6DB8F66C9973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Most business uses</a:t>
          </a:r>
        </a:p>
      </dgm:t>
    </dgm:pt>
    <dgm:pt modelId="{FA6A573E-3AB2-46D3-A203-71C2D861E7F8}" type="parTrans" cxnId="{2B9A83DA-637A-4935-90E0-0F27AF36D65C}">
      <dgm:prSet/>
      <dgm:spPr/>
      <dgm:t>
        <a:bodyPr/>
        <a:lstStyle/>
        <a:p>
          <a:endParaRPr lang="en-US"/>
        </a:p>
      </dgm:t>
    </dgm:pt>
    <dgm:pt modelId="{0D44F185-48EE-4840-9842-16DDEDA2AEF9}" type="sibTrans" cxnId="{2B9A83DA-637A-4935-90E0-0F27AF36D65C}">
      <dgm:prSet/>
      <dgm:spPr/>
      <dgm:t>
        <a:bodyPr/>
        <a:lstStyle/>
        <a:p>
          <a:endParaRPr lang="en-US"/>
        </a:p>
      </dgm:t>
    </dgm:pt>
    <dgm:pt modelId="{51655965-EF5D-4C99-B252-6840B2319F04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low budget</a:t>
          </a:r>
        </a:p>
      </dgm:t>
    </dgm:pt>
    <dgm:pt modelId="{B72F3255-65D2-4A64-A6B8-11DA7F809346}" type="parTrans" cxnId="{052A1B10-80EA-4713-8B89-21DCCA8D7EEF}">
      <dgm:prSet/>
      <dgm:spPr/>
      <dgm:t>
        <a:bodyPr/>
        <a:lstStyle/>
        <a:p>
          <a:endParaRPr lang="en-US"/>
        </a:p>
      </dgm:t>
    </dgm:pt>
    <dgm:pt modelId="{F96AB2A2-3F96-445E-B065-4080A7F14DC3}" type="sibTrans" cxnId="{052A1B10-80EA-4713-8B89-21DCCA8D7EEF}">
      <dgm:prSet/>
      <dgm:spPr/>
      <dgm:t>
        <a:bodyPr/>
        <a:lstStyle/>
        <a:p>
          <a:endParaRPr lang="en-US"/>
        </a:p>
      </dgm:t>
    </dgm:pt>
    <dgm:pt modelId="{6A7AFF1F-155C-43EF-8FA5-970FDCCEFC23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only one Primary</a:t>
          </a:r>
        </a:p>
      </dgm:t>
    </dgm:pt>
    <dgm:pt modelId="{F8A5A9DE-5942-4012-B4F6-B86BB2235CBE}" type="parTrans" cxnId="{1934AEA3-9D1E-46D1-B17C-E3A10BAD10CD}">
      <dgm:prSet/>
      <dgm:spPr/>
      <dgm:t>
        <a:bodyPr/>
        <a:lstStyle/>
        <a:p>
          <a:endParaRPr lang="en-US"/>
        </a:p>
      </dgm:t>
    </dgm:pt>
    <dgm:pt modelId="{BB824F7E-5B8A-42D5-928B-41E09508F709}" type="sibTrans" cxnId="{1934AEA3-9D1E-46D1-B17C-E3A10BAD10CD}">
      <dgm:prSet/>
      <dgm:spPr/>
      <dgm:t>
        <a:bodyPr/>
        <a:lstStyle/>
        <a:p>
          <a:endParaRPr lang="en-US"/>
        </a:p>
      </dgm:t>
    </dgm:pt>
    <dgm:pt modelId="{BC130D11-74D5-4A5D-A769-1404C1ABC4A5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No secondary standby</a:t>
          </a:r>
        </a:p>
      </dgm:t>
    </dgm:pt>
    <dgm:pt modelId="{0A91C13C-D147-47FB-8F61-7BD1674E62EC}" type="parTrans" cxnId="{A42DD1FD-DA43-45B4-8FAC-69094E5EFF30}">
      <dgm:prSet/>
      <dgm:spPr/>
      <dgm:t>
        <a:bodyPr/>
        <a:lstStyle/>
        <a:p>
          <a:endParaRPr lang="en-US"/>
        </a:p>
      </dgm:t>
    </dgm:pt>
    <dgm:pt modelId="{1B30002D-8FBF-47E2-A890-A4D01B8F3051}" type="sibTrans" cxnId="{A42DD1FD-DA43-45B4-8FAC-69094E5EFF30}">
      <dgm:prSet/>
      <dgm:spPr/>
      <dgm:t>
        <a:bodyPr/>
        <a:lstStyle/>
        <a:p>
          <a:endParaRPr lang="en-US"/>
        </a:p>
      </dgm:t>
    </dgm:pt>
    <dgm:pt modelId="{12AA5091-4CE0-4ED3-AC11-2C8D1958896C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Serverless</a:t>
          </a:r>
        </a:p>
        <a:p>
          <a:r>
            <a:rPr lang="en-US" sz="2800" dirty="0">
              <a:solidFill>
                <a:schemeClr val="bg1"/>
              </a:solidFill>
            </a:rPr>
            <a:t>- Up to </a:t>
          </a:r>
          <a:r>
            <a:rPr lang="en-US" sz="2800" b="0" i="0" dirty="0">
              <a:solidFill>
                <a:schemeClr val="bg1"/>
              </a:solidFill>
            </a:rPr>
            <a:t>80 </a:t>
          </a:r>
          <a:r>
            <a:rPr lang="en-US" sz="2800" b="0" i="0" dirty="0" err="1">
              <a:solidFill>
                <a:schemeClr val="bg1"/>
              </a:solidFill>
            </a:rPr>
            <a:t>vCores</a:t>
          </a:r>
          <a:endParaRPr lang="en-US" sz="2800" b="0" i="0" dirty="0">
            <a:solidFill>
              <a:schemeClr val="bg1"/>
            </a:solidFill>
          </a:endParaRPr>
        </a:p>
        <a:p>
          <a:r>
            <a:rPr lang="en-US" sz="2800" b="0" i="0" dirty="0">
              <a:solidFill>
                <a:schemeClr val="bg1"/>
              </a:solidFill>
            </a:rPr>
            <a:t>- Up to 4TB</a:t>
          </a:r>
          <a:endParaRPr lang="en-US" sz="2800" dirty="0">
            <a:solidFill>
              <a:schemeClr val="bg1"/>
            </a:solidFill>
          </a:endParaRPr>
        </a:p>
      </dgm:t>
    </dgm:pt>
    <dgm:pt modelId="{30CC1617-F343-44B5-9374-F75CBBC4D85F}" type="parTrans" cxnId="{FF6729B1-6593-4A44-84D6-729C052BA720}">
      <dgm:prSet/>
      <dgm:spPr/>
      <dgm:t>
        <a:bodyPr/>
        <a:lstStyle/>
        <a:p>
          <a:endParaRPr lang="en-US"/>
        </a:p>
      </dgm:t>
    </dgm:pt>
    <dgm:pt modelId="{1F278543-F520-462F-AF36-9D78E41A5C79}" type="sibTrans" cxnId="{FF6729B1-6593-4A44-84D6-729C052BA720}">
      <dgm:prSet/>
      <dgm:spPr/>
      <dgm:t>
        <a:bodyPr/>
        <a:lstStyle/>
        <a:p>
          <a:endParaRPr lang="en-US"/>
        </a:p>
      </dgm:t>
    </dgm:pt>
    <dgm:pt modelId="{C05F64B3-4916-4119-887B-8E699D6F968A}">
      <dgm:prSet custT="1"/>
      <dgm:spPr>
        <a:effectLst/>
      </dgm:spPr>
      <dgm:t>
        <a:bodyPr/>
        <a:lstStyle/>
        <a:p>
          <a:pPr>
            <a:defRPr b="1"/>
          </a:pPr>
          <a:r>
            <a:rPr lang="en-US" sz="2800" dirty="0">
              <a:solidFill>
                <a:schemeClr val="bg1"/>
              </a:solidFill>
            </a:rPr>
            <a:t>Business critical</a:t>
          </a:r>
        </a:p>
      </dgm:t>
    </dgm:pt>
    <dgm:pt modelId="{B61B4195-D597-424B-B0E2-6184FBDE6BB1}" type="parTrans" cxnId="{9BBD008C-AB4C-4400-965A-C979413ADA5F}">
      <dgm:prSet/>
      <dgm:spPr/>
      <dgm:t>
        <a:bodyPr/>
        <a:lstStyle/>
        <a:p>
          <a:endParaRPr lang="en-US"/>
        </a:p>
      </dgm:t>
    </dgm:pt>
    <dgm:pt modelId="{CB92A5D5-F99C-41A6-9D14-E21C62571F74}" type="sibTrans" cxnId="{9BBD008C-AB4C-4400-965A-C979413ADA5F}">
      <dgm:prSet/>
      <dgm:spPr/>
      <dgm:t>
        <a:bodyPr/>
        <a:lstStyle/>
        <a:p>
          <a:endParaRPr lang="en-US"/>
        </a:p>
      </dgm:t>
    </dgm:pt>
    <dgm:pt modelId="{FCD5F22C-8198-4690-98D5-F03A16E6A1E5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Read workloads like reporting</a:t>
          </a:r>
        </a:p>
      </dgm:t>
    </dgm:pt>
    <dgm:pt modelId="{110B78E8-6740-4126-8CC5-D03A7D1E09C8}" type="parTrans" cxnId="{202A5D70-CC54-4461-95C6-3D6B2358886F}">
      <dgm:prSet/>
      <dgm:spPr/>
      <dgm:t>
        <a:bodyPr/>
        <a:lstStyle/>
        <a:p>
          <a:endParaRPr lang="en-US"/>
        </a:p>
      </dgm:t>
    </dgm:pt>
    <dgm:pt modelId="{A276E649-5086-4DCD-B37F-B88AB395CCD1}" type="sibTrans" cxnId="{202A5D70-CC54-4461-95C6-3D6B2358886F}">
      <dgm:prSet/>
      <dgm:spPr/>
      <dgm:t>
        <a:bodyPr/>
        <a:lstStyle/>
        <a:p>
          <a:endParaRPr lang="en-US"/>
        </a:p>
      </dgm:t>
    </dgm:pt>
    <dgm:pt modelId="{E0969449-0BB3-4ABC-88FD-2C0C2352B41C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In-Memory OLTP</a:t>
          </a:r>
        </a:p>
      </dgm:t>
    </dgm:pt>
    <dgm:pt modelId="{95F10FB9-4949-4EB8-BADD-DEB8D95FBE9C}" type="parTrans" cxnId="{BC2985B8-678C-4DF2-B037-227E8701571E}">
      <dgm:prSet/>
      <dgm:spPr/>
      <dgm:t>
        <a:bodyPr/>
        <a:lstStyle/>
        <a:p>
          <a:endParaRPr lang="en-US"/>
        </a:p>
      </dgm:t>
    </dgm:pt>
    <dgm:pt modelId="{FAC7EBAE-46D8-4D11-A8CE-64897A76B6D7}" type="sibTrans" cxnId="{BC2985B8-678C-4DF2-B037-227E8701571E}">
      <dgm:prSet/>
      <dgm:spPr/>
      <dgm:t>
        <a:bodyPr/>
        <a:lstStyle/>
        <a:p>
          <a:endParaRPr lang="en-US"/>
        </a:p>
      </dgm:t>
    </dgm:pt>
    <dgm:pt modelId="{09AF38DE-7DAD-4A0A-B68A-E3F8ABC32694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Includes readable secondaries</a:t>
          </a:r>
        </a:p>
        <a:p>
          <a:r>
            <a:rPr lang="en-US" sz="2800" dirty="0">
              <a:solidFill>
                <a:schemeClr val="bg1"/>
              </a:solidFill>
            </a:rPr>
            <a:t>- Low latency</a:t>
          </a:r>
        </a:p>
      </dgm:t>
    </dgm:pt>
    <dgm:pt modelId="{8434416C-5F71-4BCD-ADB9-181D7D9EF077}" type="parTrans" cxnId="{6A92D5A9-C8D6-4C3D-AE12-57CD8F5473C9}">
      <dgm:prSet/>
      <dgm:spPr/>
      <dgm:t>
        <a:bodyPr/>
        <a:lstStyle/>
        <a:p>
          <a:endParaRPr lang="en-US"/>
        </a:p>
      </dgm:t>
    </dgm:pt>
    <dgm:pt modelId="{8670E896-CE77-438E-87BE-F37DDCE756D2}" type="sibTrans" cxnId="{6A92D5A9-C8D6-4C3D-AE12-57CD8F5473C9}">
      <dgm:prSet/>
      <dgm:spPr/>
      <dgm:t>
        <a:bodyPr/>
        <a:lstStyle/>
        <a:p>
          <a:endParaRPr lang="en-US"/>
        </a:p>
      </dgm:t>
    </dgm:pt>
    <dgm:pt modelId="{18398036-D357-42F8-9AA9-20AC299C5A6A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High cost</a:t>
          </a:r>
        </a:p>
        <a:p>
          <a:r>
            <a:rPr lang="en-US" sz="2800" dirty="0">
              <a:solidFill>
                <a:schemeClr val="bg1"/>
              </a:solidFill>
            </a:rPr>
            <a:t>- Up to 128 </a:t>
          </a:r>
          <a:r>
            <a:rPr lang="en-US" sz="2800" dirty="0" err="1">
              <a:solidFill>
                <a:schemeClr val="bg1"/>
              </a:solidFill>
            </a:rPr>
            <a:t>vCores</a:t>
          </a:r>
          <a:endParaRPr lang="en-US" sz="2800" dirty="0">
            <a:solidFill>
              <a:schemeClr val="bg1"/>
            </a:solidFill>
          </a:endParaRPr>
        </a:p>
        <a:p>
          <a:r>
            <a:rPr lang="en-US" sz="2800" dirty="0">
              <a:solidFill>
                <a:schemeClr val="bg1"/>
              </a:solidFill>
            </a:rPr>
            <a:t>-Up to 4TB</a:t>
          </a:r>
        </a:p>
      </dgm:t>
    </dgm:pt>
    <dgm:pt modelId="{D5D1028A-3F7B-4187-A43D-AE2F954FBB38}" type="parTrans" cxnId="{D915E93E-20ED-4230-A22D-76A6DF20954E}">
      <dgm:prSet/>
      <dgm:spPr/>
      <dgm:t>
        <a:bodyPr/>
        <a:lstStyle/>
        <a:p>
          <a:endParaRPr lang="en-US"/>
        </a:p>
      </dgm:t>
    </dgm:pt>
    <dgm:pt modelId="{496CD743-FD84-4A79-B2FE-3817CF6A139A}" type="sibTrans" cxnId="{D915E93E-20ED-4230-A22D-76A6DF20954E}">
      <dgm:prSet/>
      <dgm:spPr/>
      <dgm:t>
        <a:bodyPr/>
        <a:lstStyle/>
        <a:p>
          <a:endParaRPr lang="en-US"/>
        </a:p>
      </dgm:t>
    </dgm:pt>
    <dgm:pt modelId="{6CCC4D7F-9FC0-421F-A92D-2139AB095B06}">
      <dgm:prSet custT="1"/>
      <dgm:spPr>
        <a:effectLst/>
      </dgm:spPr>
      <dgm:t>
        <a:bodyPr/>
        <a:lstStyle/>
        <a:p>
          <a:pPr>
            <a:defRPr b="1"/>
          </a:pPr>
          <a:r>
            <a:rPr lang="en-US" sz="2800" dirty="0">
              <a:solidFill>
                <a:schemeClr val="bg1"/>
              </a:solidFill>
            </a:rPr>
            <a:t>Hyperscale</a:t>
          </a:r>
        </a:p>
      </dgm:t>
    </dgm:pt>
    <dgm:pt modelId="{D263B5E8-C7EC-4775-8387-E6BBB6D2E568}" type="parTrans" cxnId="{DFF8E23D-3480-424C-AAE2-CFC222F4F9AE}">
      <dgm:prSet/>
      <dgm:spPr/>
      <dgm:t>
        <a:bodyPr/>
        <a:lstStyle/>
        <a:p>
          <a:endParaRPr lang="en-US"/>
        </a:p>
      </dgm:t>
    </dgm:pt>
    <dgm:pt modelId="{B2EAE9F5-F054-449B-AAAF-5490B2BAD71A}" type="sibTrans" cxnId="{DFF8E23D-3480-424C-AAE2-CFC222F4F9AE}">
      <dgm:prSet/>
      <dgm:spPr/>
      <dgm:t>
        <a:bodyPr/>
        <a:lstStyle/>
        <a:p>
          <a:endParaRPr lang="en-US"/>
        </a:p>
      </dgm:t>
    </dgm:pt>
    <dgm:pt modelId="{0BF80235-396F-4DBD-89F4-EF36AAD1C93C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Single Azure SQL databases only </a:t>
          </a:r>
        </a:p>
      </dgm:t>
    </dgm:pt>
    <dgm:pt modelId="{8A94B14F-101F-43C9-B9AE-9449121DC198}" type="parTrans" cxnId="{94C374BE-2313-4A91-B5F7-CD881B90F2BB}">
      <dgm:prSet/>
      <dgm:spPr/>
      <dgm:t>
        <a:bodyPr/>
        <a:lstStyle/>
        <a:p>
          <a:endParaRPr lang="en-US"/>
        </a:p>
      </dgm:t>
    </dgm:pt>
    <dgm:pt modelId="{91C63403-ABEA-435A-8A02-52D8BB2C292A}" type="sibTrans" cxnId="{94C374BE-2313-4A91-B5F7-CD881B90F2BB}">
      <dgm:prSet/>
      <dgm:spPr/>
      <dgm:t>
        <a:bodyPr/>
        <a:lstStyle/>
        <a:p>
          <a:endParaRPr lang="en-US"/>
        </a:p>
      </dgm:t>
    </dgm:pt>
    <dgm:pt modelId="{70F47E34-5D8F-47BF-ABE4-745055F64B94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Storages up to 100TB</a:t>
          </a:r>
        </a:p>
        <a:p>
          <a:r>
            <a:rPr lang="en-US" sz="2800" dirty="0">
              <a:solidFill>
                <a:schemeClr val="bg1"/>
              </a:solidFill>
            </a:rPr>
            <a:t>- Point in time restores</a:t>
          </a:r>
        </a:p>
        <a:p>
          <a:r>
            <a:rPr lang="en-US" sz="2800" dirty="0">
              <a:solidFill>
                <a:schemeClr val="bg1"/>
              </a:solidFill>
            </a:rPr>
            <a:t>- 4 readable replicas</a:t>
          </a:r>
        </a:p>
        <a:p>
          <a:r>
            <a:rPr lang="en-US" sz="2800" dirty="0">
              <a:solidFill>
                <a:schemeClr val="bg1"/>
              </a:solidFill>
            </a:rPr>
            <a:t>- Up to </a:t>
          </a:r>
          <a:r>
            <a:rPr lang="en-US" sz="2800" b="0" i="0" dirty="0">
              <a:solidFill>
                <a:schemeClr val="bg1"/>
              </a:solidFill>
            </a:rPr>
            <a:t>80 </a:t>
          </a:r>
          <a:r>
            <a:rPr lang="en-US" sz="2800" b="0" i="0" dirty="0" err="1">
              <a:solidFill>
                <a:schemeClr val="bg1"/>
              </a:solidFill>
            </a:rPr>
            <a:t>vCores</a:t>
          </a:r>
          <a:endParaRPr lang="en-US" sz="2800" dirty="0">
            <a:solidFill>
              <a:schemeClr val="bg1"/>
            </a:solidFill>
          </a:endParaRPr>
        </a:p>
      </dgm:t>
    </dgm:pt>
    <dgm:pt modelId="{1DDC43D8-1FC7-4B21-8213-66456F7F4192}" type="parTrans" cxnId="{91BB0978-E693-4ECD-A732-C8983426C166}">
      <dgm:prSet/>
      <dgm:spPr/>
      <dgm:t>
        <a:bodyPr/>
        <a:lstStyle/>
        <a:p>
          <a:endParaRPr lang="en-US"/>
        </a:p>
      </dgm:t>
    </dgm:pt>
    <dgm:pt modelId="{9A06E9D5-343C-4350-91AC-8F487E76CBAF}" type="sibTrans" cxnId="{91BB0978-E693-4ECD-A732-C8983426C166}">
      <dgm:prSet/>
      <dgm:spPr/>
      <dgm:t>
        <a:bodyPr/>
        <a:lstStyle/>
        <a:p>
          <a:endParaRPr lang="en-US"/>
        </a:p>
      </dgm:t>
    </dgm:pt>
    <dgm:pt modelId="{866CA981-28F9-4D5D-8F9A-293B7E31A819}" type="pres">
      <dgm:prSet presAssocID="{98FF2224-C458-4C7D-A512-7CE0B0782507}" presName="root" presStyleCnt="0">
        <dgm:presLayoutVars>
          <dgm:dir/>
          <dgm:resizeHandles val="exact"/>
        </dgm:presLayoutVars>
      </dgm:prSet>
      <dgm:spPr/>
    </dgm:pt>
    <dgm:pt modelId="{5A0856BB-757E-46F1-BD3C-2A8298E0794E}" type="pres">
      <dgm:prSet presAssocID="{CE4A5E4F-E1C3-47A8-8145-6FECB9307F1C}" presName="compNode" presStyleCnt="0"/>
      <dgm:spPr/>
    </dgm:pt>
    <dgm:pt modelId="{17EA1936-518C-4A48-A2E5-E1DD3F72C54D}" type="pres">
      <dgm:prSet presAssocID="{CE4A5E4F-E1C3-47A8-8145-6FECB9307F1C}" presName="iconRect" presStyleLbl="node1" presStyleIdx="0" presStyleCnt="3" custLinFactX="337285" custLinFactNeighborX="400000" custLinFactNeighborY="52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8BE14B-F1D5-413F-A652-755A35ED7838}" type="pres">
      <dgm:prSet presAssocID="{CE4A5E4F-E1C3-47A8-8145-6FECB9307F1C}" presName="iconSpace" presStyleCnt="0"/>
      <dgm:spPr/>
    </dgm:pt>
    <dgm:pt modelId="{EA1FA0DC-CFA3-4978-83B1-D99935CAB408}" type="pres">
      <dgm:prSet presAssocID="{CE4A5E4F-E1C3-47A8-8145-6FECB9307F1C}" presName="parTx" presStyleLbl="revTx" presStyleIdx="0" presStyleCnt="6" custLinFactNeighborX="-9907" custLinFactNeighborY="-4064">
        <dgm:presLayoutVars>
          <dgm:chMax val="0"/>
          <dgm:chPref val="0"/>
        </dgm:presLayoutVars>
      </dgm:prSet>
      <dgm:spPr/>
    </dgm:pt>
    <dgm:pt modelId="{6C78AD67-8EF1-4574-91B9-84F702D0D9C9}" type="pres">
      <dgm:prSet presAssocID="{CE4A5E4F-E1C3-47A8-8145-6FECB9307F1C}" presName="txSpace" presStyleCnt="0"/>
      <dgm:spPr/>
    </dgm:pt>
    <dgm:pt modelId="{A3671483-D4F0-48A3-B242-65B434E6B26B}" type="pres">
      <dgm:prSet presAssocID="{CE4A5E4F-E1C3-47A8-8145-6FECB9307F1C}" presName="desTx" presStyleLbl="revTx" presStyleIdx="1" presStyleCnt="6" custScaleX="125925" custLinFactNeighborX="2802" custLinFactNeighborY="729">
        <dgm:presLayoutVars/>
      </dgm:prSet>
      <dgm:spPr/>
    </dgm:pt>
    <dgm:pt modelId="{1FDB7ECB-17BE-4AA7-AA04-6B934C2430FD}" type="pres">
      <dgm:prSet presAssocID="{4A4C73B1-657C-4C65-9D22-DE8AE3DDC07B}" presName="sibTrans" presStyleCnt="0"/>
      <dgm:spPr/>
    </dgm:pt>
    <dgm:pt modelId="{AB07CCB7-C421-4A23-AB5F-2464F7485E3B}" type="pres">
      <dgm:prSet presAssocID="{C05F64B3-4916-4119-887B-8E699D6F968A}" presName="compNode" presStyleCnt="0"/>
      <dgm:spPr/>
    </dgm:pt>
    <dgm:pt modelId="{2C535240-6BB2-47A2-8176-888F451C7D7A}" type="pres">
      <dgm:prSet presAssocID="{C05F64B3-4916-4119-887B-8E699D6F968A}" presName="iconRect" presStyleLbl="node1" presStyleIdx="1" presStyleCnt="3" custLinFactNeighborX="55527" custLinFactNeighborY="-742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F3EDED5-2F05-4579-A100-2850C4C5109A}" type="pres">
      <dgm:prSet presAssocID="{C05F64B3-4916-4119-887B-8E699D6F968A}" presName="iconSpace" presStyleCnt="0"/>
      <dgm:spPr/>
    </dgm:pt>
    <dgm:pt modelId="{E9680448-3EF1-4437-9318-AD53C9E8B73F}" type="pres">
      <dgm:prSet presAssocID="{C05F64B3-4916-4119-887B-8E699D6F968A}" presName="parTx" presStyleLbl="revTx" presStyleIdx="2" presStyleCnt="6" custLinFactNeighborX="347" custLinFactNeighborY="-27884">
        <dgm:presLayoutVars>
          <dgm:chMax val="0"/>
          <dgm:chPref val="0"/>
        </dgm:presLayoutVars>
      </dgm:prSet>
      <dgm:spPr/>
    </dgm:pt>
    <dgm:pt modelId="{B280E4F8-943D-479B-BCFD-FDD82F4E55CD}" type="pres">
      <dgm:prSet presAssocID="{C05F64B3-4916-4119-887B-8E699D6F968A}" presName="txSpace" presStyleCnt="0"/>
      <dgm:spPr/>
    </dgm:pt>
    <dgm:pt modelId="{3A2DC4C3-8CDD-4B4A-92AC-78566962FF5A}" type="pres">
      <dgm:prSet presAssocID="{C05F64B3-4916-4119-887B-8E699D6F968A}" presName="desTx" presStyleLbl="revTx" presStyleIdx="3" presStyleCnt="6" custLinFactNeighborX="347" custLinFactNeighborY="-7213">
        <dgm:presLayoutVars/>
      </dgm:prSet>
      <dgm:spPr/>
    </dgm:pt>
    <dgm:pt modelId="{1AC3088C-CC13-4342-B11D-4249BFDF13AA}" type="pres">
      <dgm:prSet presAssocID="{CB92A5D5-F99C-41A6-9D14-E21C62571F74}" presName="sibTrans" presStyleCnt="0"/>
      <dgm:spPr/>
    </dgm:pt>
    <dgm:pt modelId="{7E03C0BF-8311-4E76-BD17-EAF95E59C292}" type="pres">
      <dgm:prSet presAssocID="{6CCC4D7F-9FC0-421F-A92D-2139AB095B06}" presName="compNode" presStyleCnt="0"/>
      <dgm:spPr/>
    </dgm:pt>
    <dgm:pt modelId="{F9209FA3-371B-4B11-8CF5-EB64A1634CFE}" type="pres">
      <dgm:prSet presAssocID="{6CCC4D7F-9FC0-421F-A92D-2139AB095B06}" presName="iconRect" presStyleLbl="node1" presStyleIdx="2" presStyleCnt="3" custLinFactX="-300000" custLinFactNeighborX="-399398" custLinFactNeighborY="30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</dgm:pt>
    <dgm:pt modelId="{21747D19-9B16-4EA5-BB96-939945C497F6}" type="pres">
      <dgm:prSet presAssocID="{6CCC4D7F-9FC0-421F-A92D-2139AB095B06}" presName="iconSpace" presStyleCnt="0"/>
      <dgm:spPr/>
    </dgm:pt>
    <dgm:pt modelId="{B00A999B-784D-41B8-86E9-324254FDD587}" type="pres">
      <dgm:prSet presAssocID="{6CCC4D7F-9FC0-421F-A92D-2139AB095B06}" presName="parTx" presStyleLbl="revTx" presStyleIdx="4" presStyleCnt="6">
        <dgm:presLayoutVars>
          <dgm:chMax val="0"/>
          <dgm:chPref val="0"/>
        </dgm:presLayoutVars>
      </dgm:prSet>
      <dgm:spPr/>
    </dgm:pt>
    <dgm:pt modelId="{EF6AF35D-BF4C-4F0A-AA6F-5A023A8C7B70}" type="pres">
      <dgm:prSet presAssocID="{6CCC4D7F-9FC0-421F-A92D-2139AB095B06}" presName="txSpace" presStyleCnt="0"/>
      <dgm:spPr/>
    </dgm:pt>
    <dgm:pt modelId="{08F4B88D-C1E4-4351-870D-BD909F80AC4C}" type="pres">
      <dgm:prSet presAssocID="{6CCC4D7F-9FC0-421F-A92D-2139AB095B06}" presName="desTx" presStyleLbl="revTx" presStyleIdx="5" presStyleCnt="6">
        <dgm:presLayoutVars/>
      </dgm:prSet>
      <dgm:spPr/>
    </dgm:pt>
  </dgm:ptLst>
  <dgm:cxnLst>
    <dgm:cxn modelId="{052A1B10-80EA-4713-8B89-21DCCA8D7EEF}" srcId="{CE4A5E4F-E1C3-47A8-8145-6FECB9307F1C}" destId="{51655965-EF5D-4C99-B252-6840B2319F04}" srcOrd="1" destOrd="0" parTransId="{B72F3255-65D2-4A64-A6B8-11DA7F809346}" sibTransId="{F96AB2A2-3F96-445E-B065-4080A7F14DC3}"/>
    <dgm:cxn modelId="{95BDE924-9B82-4190-9E6D-CC7166219C72}" type="presOf" srcId="{E7BA21CB-333E-4808-9A4C-6DB8F66C9973}" destId="{A3671483-D4F0-48A3-B242-65B434E6B26B}" srcOrd="0" destOrd="0" presId="urn:microsoft.com/office/officeart/2018/2/layout/IconLabelDescriptionList"/>
    <dgm:cxn modelId="{0F280B32-39B4-4300-9086-F471844175D2}" type="presOf" srcId="{51655965-EF5D-4C99-B252-6840B2319F04}" destId="{A3671483-D4F0-48A3-B242-65B434E6B26B}" srcOrd="0" destOrd="1" presId="urn:microsoft.com/office/officeart/2018/2/layout/IconLabelDescriptionList"/>
    <dgm:cxn modelId="{D0146E33-39AF-4515-BC7A-234EF01ABAAF}" type="presOf" srcId="{0BF80235-396F-4DBD-89F4-EF36AAD1C93C}" destId="{08F4B88D-C1E4-4351-870D-BD909F80AC4C}" srcOrd="0" destOrd="0" presId="urn:microsoft.com/office/officeart/2018/2/layout/IconLabelDescriptionList"/>
    <dgm:cxn modelId="{C0F0613D-BB5E-4454-9239-3D7454213CF5}" type="presOf" srcId="{CE4A5E4F-E1C3-47A8-8145-6FECB9307F1C}" destId="{EA1FA0DC-CFA3-4978-83B1-D99935CAB408}" srcOrd="0" destOrd="0" presId="urn:microsoft.com/office/officeart/2018/2/layout/IconLabelDescriptionList"/>
    <dgm:cxn modelId="{DFF8E23D-3480-424C-AAE2-CFC222F4F9AE}" srcId="{98FF2224-C458-4C7D-A512-7CE0B0782507}" destId="{6CCC4D7F-9FC0-421F-A92D-2139AB095B06}" srcOrd="2" destOrd="0" parTransId="{D263B5E8-C7EC-4775-8387-E6BBB6D2E568}" sibTransId="{B2EAE9F5-F054-449B-AAAF-5490B2BAD71A}"/>
    <dgm:cxn modelId="{D915E93E-20ED-4230-A22D-76A6DF20954E}" srcId="{C05F64B3-4916-4119-887B-8E699D6F968A}" destId="{18398036-D357-42F8-9AA9-20AC299C5A6A}" srcOrd="3" destOrd="0" parTransId="{D5D1028A-3F7B-4187-A43D-AE2F954FBB38}" sibTransId="{496CD743-FD84-4A79-B2FE-3817CF6A139A}"/>
    <dgm:cxn modelId="{6047D75C-C43C-45B9-A217-BB4DAE447777}" type="presOf" srcId="{C05F64B3-4916-4119-887B-8E699D6F968A}" destId="{E9680448-3EF1-4437-9318-AD53C9E8B73F}" srcOrd="0" destOrd="0" presId="urn:microsoft.com/office/officeart/2018/2/layout/IconLabelDescriptionList"/>
    <dgm:cxn modelId="{99C80342-F7F9-44BD-8DB8-DAB7B5333257}" type="presOf" srcId="{12AA5091-4CE0-4ED3-AC11-2C8D1958896C}" destId="{A3671483-D4F0-48A3-B242-65B434E6B26B}" srcOrd="0" destOrd="4" presId="urn:microsoft.com/office/officeart/2018/2/layout/IconLabelDescriptionList"/>
    <dgm:cxn modelId="{8F11A842-D1F2-4EE5-B7AC-A8CFF3DE03D0}" type="presOf" srcId="{6CCC4D7F-9FC0-421F-A92D-2139AB095B06}" destId="{B00A999B-784D-41B8-86E9-324254FDD587}" srcOrd="0" destOrd="0" presId="urn:microsoft.com/office/officeart/2018/2/layout/IconLabelDescriptionList"/>
    <dgm:cxn modelId="{202A5D70-CC54-4461-95C6-3D6B2358886F}" srcId="{C05F64B3-4916-4119-887B-8E699D6F968A}" destId="{FCD5F22C-8198-4690-98D5-F03A16E6A1E5}" srcOrd="0" destOrd="0" parTransId="{110B78E8-6740-4126-8CC5-D03A7D1E09C8}" sibTransId="{A276E649-5086-4DCD-B37F-B88AB395CCD1}"/>
    <dgm:cxn modelId="{066C8F75-070A-4F7C-8301-ACE43C7D2CB5}" type="presOf" srcId="{FCD5F22C-8198-4690-98D5-F03A16E6A1E5}" destId="{3A2DC4C3-8CDD-4B4A-92AC-78566962FF5A}" srcOrd="0" destOrd="0" presId="urn:microsoft.com/office/officeart/2018/2/layout/IconLabelDescriptionList"/>
    <dgm:cxn modelId="{918F7156-A555-4CE3-B1AE-A61831A668E6}" type="presOf" srcId="{09AF38DE-7DAD-4A0A-B68A-E3F8ABC32694}" destId="{3A2DC4C3-8CDD-4B4A-92AC-78566962FF5A}" srcOrd="0" destOrd="2" presId="urn:microsoft.com/office/officeart/2018/2/layout/IconLabelDescriptionList"/>
    <dgm:cxn modelId="{91BB0978-E693-4ECD-A732-C8983426C166}" srcId="{6CCC4D7F-9FC0-421F-A92D-2139AB095B06}" destId="{70F47E34-5D8F-47BF-ABE4-745055F64B94}" srcOrd="1" destOrd="0" parTransId="{1DDC43D8-1FC7-4B21-8213-66456F7F4192}" sibTransId="{9A06E9D5-343C-4350-91AC-8F487E76CBAF}"/>
    <dgm:cxn modelId="{B5E01C82-93EA-497E-8995-C3AD721EFB1F}" type="presOf" srcId="{BC130D11-74D5-4A5D-A769-1404C1ABC4A5}" destId="{A3671483-D4F0-48A3-B242-65B434E6B26B}" srcOrd="0" destOrd="3" presId="urn:microsoft.com/office/officeart/2018/2/layout/IconLabelDescriptionList"/>
    <dgm:cxn modelId="{9BBD008C-AB4C-4400-965A-C979413ADA5F}" srcId="{98FF2224-C458-4C7D-A512-7CE0B0782507}" destId="{C05F64B3-4916-4119-887B-8E699D6F968A}" srcOrd="1" destOrd="0" parTransId="{B61B4195-D597-424B-B0E2-6184FBDE6BB1}" sibTransId="{CB92A5D5-F99C-41A6-9D14-E21C62571F74}"/>
    <dgm:cxn modelId="{1934AEA3-9D1E-46D1-B17C-E3A10BAD10CD}" srcId="{CE4A5E4F-E1C3-47A8-8145-6FECB9307F1C}" destId="{6A7AFF1F-155C-43EF-8FA5-970FDCCEFC23}" srcOrd="2" destOrd="0" parTransId="{F8A5A9DE-5942-4012-B4F6-B86BB2235CBE}" sibTransId="{BB824F7E-5B8A-42D5-928B-41E09508F709}"/>
    <dgm:cxn modelId="{6A92D5A9-C8D6-4C3D-AE12-57CD8F5473C9}" srcId="{C05F64B3-4916-4119-887B-8E699D6F968A}" destId="{09AF38DE-7DAD-4A0A-B68A-E3F8ABC32694}" srcOrd="2" destOrd="0" parTransId="{8434416C-5F71-4BCD-ADB9-181D7D9EF077}" sibTransId="{8670E896-CE77-438E-87BE-F37DDCE756D2}"/>
    <dgm:cxn modelId="{FF6729B1-6593-4A44-84D6-729C052BA720}" srcId="{CE4A5E4F-E1C3-47A8-8145-6FECB9307F1C}" destId="{12AA5091-4CE0-4ED3-AC11-2C8D1958896C}" srcOrd="4" destOrd="0" parTransId="{30CC1617-F343-44B5-9374-F75CBBC4D85F}" sibTransId="{1F278543-F520-462F-AF36-9D78E41A5C79}"/>
    <dgm:cxn modelId="{789A92B3-B808-4036-980B-A58E31D57955}" type="presOf" srcId="{E0969449-0BB3-4ABC-88FD-2C0C2352B41C}" destId="{3A2DC4C3-8CDD-4B4A-92AC-78566962FF5A}" srcOrd="0" destOrd="1" presId="urn:microsoft.com/office/officeart/2018/2/layout/IconLabelDescriptionList"/>
    <dgm:cxn modelId="{BC2985B8-678C-4DF2-B037-227E8701571E}" srcId="{C05F64B3-4916-4119-887B-8E699D6F968A}" destId="{E0969449-0BB3-4ABC-88FD-2C0C2352B41C}" srcOrd="1" destOrd="0" parTransId="{95F10FB9-4949-4EB8-BADD-DEB8D95FBE9C}" sibTransId="{FAC7EBAE-46D8-4D11-A8CE-64897A76B6D7}"/>
    <dgm:cxn modelId="{94C374BE-2313-4A91-B5F7-CD881B90F2BB}" srcId="{6CCC4D7F-9FC0-421F-A92D-2139AB095B06}" destId="{0BF80235-396F-4DBD-89F4-EF36AAD1C93C}" srcOrd="0" destOrd="0" parTransId="{8A94B14F-101F-43C9-B9AE-9449121DC198}" sibTransId="{91C63403-ABEA-435A-8A02-52D8BB2C292A}"/>
    <dgm:cxn modelId="{983685D1-98CE-4D2B-A7ED-15BF3E8C7DBB}" srcId="{98FF2224-C458-4C7D-A512-7CE0B0782507}" destId="{CE4A5E4F-E1C3-47A8-8145-6FECB9307F1C}" srcOrd="0" destOrd="0" parTransId="{A7667706-021B-4B4B-9187-3125342AA6B4}" sibTransId="{4A4C73B1-657C-4C65-9D22-DE8AE3DDC07B}"/>
    <dgm:cxn modelId="{2367F4D1-6E4F-49E7-A6A4-DEC1198E11E1}" type="presOf" srcId="{98FF2224-C458-4C7D-A512-7CE0B0782507}" destId="{866CA981-28F9-4D5D-8F9A-293B7E31A819}" srcOrd="0" destOrd="0" presId="urn:microsoft.com/office/officeart/2018/2/layout/IconLabelDescriptionList"/>
    <dgm:cxn modelId="{2B9A83DA-637A-4935-90E0-0F27AF36D65C}" srcId="{CE4A5E4F-E1C3-47A8-8145-6FECB9307F1C}" destId="{E7BA21CB-333E-4808-9A4C-6DB8F66C9973}" srcOrd="0" destOrd="0" parTransId="{FA6A573E-3AB2-46D3-A203-71C2D861E7F8}" sibTransId="{0D44F185-48EE-4840-9842-16DDEDA2AEF9}"/>
    <dgm:cxn modelId="{523AE2E6-190C-441B-9BEA-E66070CDFB49}" type="presOf" srcId="{18398036-D357-42F8-9AA9-20AC299C5A6A}" destId="{3A2DC4C3-8CDD-4B4A-92AC-78566962FF5A}" srcOrd="0" destOrd="3" presId="urn:microsoft.com/office/officeart/2018/2/layout/IconLabelDescriptionList"/>
    <dgm:cxn modelId="{12FACEE9-1536-4926-9C2B-E3143DB5214F}" type="presOf" srcId="{70F47E34-5D8F-47BF-ABE4-745055F64B94}" destId="{08F4B88D-C1E4-4351-870D-BD909F80AC4C}" srcOrd="0" destOrd="1" presId="urn:microsoft.com/office/officeart/2018/2/layout/IconLabelDescriptionList"/>
    <dgm:cxn modelId="{B47232F8-8FDD-4BFB-ACE2-A47FEB7E0374}" type="presOf" srcId="{6A7AFF1F-155C-43EF-8FA5-970FDCCEFC23}" destId="{A3671483-D4F0-48A3-B242-65B434E6B26B}" srcOrd="0" destOrd="2" presId="urn:microsoft.com/office/officeart/2018/2/layout/IconLabelDescriptionList"/>
    <dgm:cxn modelId="{A42DD1FD-DA43-45B4-8FAC-69094E5EFF30}" srcId="{CE4A5E4F-E1C3-47A8-8145-6FECB9307F1C}" destId="{BC130D11-74D5-4A5D-A769-1404C1ABC4A5}" srcOrd="3" destOrd="0" parTransId="{0A91C13C-D147-47FB-8F61-7BD1674E62EC}" sibTransId="{1B30002D-8FBF-47E2-A890-A4D01B8F3051}"/>
    <dgm:cxn modelId="{17088B8F-C998-46E7-9EFB-99837FA1450E}" type="presParOf" srcId="{866CA981-28F9-4D5D-8F9A-293B7E31A819}" destId="{5A0856BB-757E-46F1-BD3C-2A8298E0794E}" srcOrd="0" destOrd="0" presId="urn:microsoft.com/office/officeart/2018/2/layout/IconLabelDescriptionList"/>
    <dgm:cxn modelId="{E7FB2B92-E9CD-4DE4-84D6-0EDB142AA19D}" type="presParOf" srcId="{5A0856BB-757E-46F1-BD3C-2A8298E0794E}" destId="{17EA1936-518C-4A48-A2E5-E1DD3F72C54D}" srcOrd="0" destOrd="0" presId="urn:microsoft.com/office/officeart/2018/2/layout/IconLabelDescriptionList"/>
    <dgm:cxn modelId="{A2F7455D-2428-4F96-BCDE-F66D3424E523}" type="presParOf" srcId="{5A0856BB-757E-46F1-BD3C-2A8298E0794E}" destId="{3F8BE14B-F1D5-413F-A652-755A35ED7838}" srcOrd="1" destOrd="0" presId="urn:microsoft.com/office/officeart/2018/2/layout/IconLabelDescriptionList"/>
    <dgm:cxn modelId="{8F4CA225-A359-4BDB-AC47-F1345ACFD84C}" type="presParOf" srcId="{5A0856BB-757E-46F1-BD3C-2A8298E0794E}" destId="{EA1FA0DC-CFA3-4978-83B1-D99935CAB408}" srcOrd="2" destOrd="0" presId="urn:microsoft.com/office/officeart/2018/2/layout/IconLabelDescriptionList"/>
    <dgm:cxn modelId="{B83D6576-ADFD-4194-9164-B75C97179E6B}" type="presParOf" srcId="{5A0856BB-757E-46F1-BD3C-2A8298E0794E}" destId="{6C78AD67-8EF1-4574-91B9-84F702D0D9C9}" srcOrd="3" destOrd="0" presId="urn:microsoft.com/office/officeart/2018/2/layout/IconLabelDescriptionList"/>
    <dgm:cxn modelId="{9E1CC85F-A490-4130-957E-F1588A2DBFDB}" type="presParOf" srcId="{5A0856BB-757E-46F1-BD3C-2A8298E0794E}" destId="{A3671483-D4F0-48A3-B242-65B434E6B26B}" srcOrd="4" destOrd="0" presId="urn:microsoft.com/office/officeart/2018/2/layout/IconLabelDescriptionList"/>
    <dgm:cxn modelId="{45DC6582-D32E-4872-AF47-1E48068C1AB4}" type="presParOf" srcId="{866CA981-28F9-4D5D-8F9A-293B7E31A819}" destId="{1FDB7ECB-17BE-4AA7-AA04-6B934C2430FD}" srcOrd="1" destOrd="0" presId="urn:microsoft.com/office/officeart/2018/2/layout/IconLabelDescriptionList"/>
    <dgm:cxn modelId="{5696D244-F4A1-4A8D-B3B9-CBC17C387888}" type="presParOf" srcId="{866CA981-28F9-4D5D-8F9A-293B7E31A819}" destId="{AB07CCB7-C421-4A23-AB5F-2464F7485E3B}" srcOrd="2" destOrd="0" presId="urn:microsoft.com/office/officeart/2018/2/layout/IconLabelDescriptionList"/>
    <dgm:cxn modelId="{26A4DD66-BDF2-4B08-95C9-55E32ACA18EF}" type="presParOf" srcId="{AB07CCB7-C421-4A23-AB5F-2464F7485E3B}" destId="{2C535240-6BB2-47A2-8176-888F451C7D7A}" srcOrd="0" destOrd="0" presId="urn:microsoft.com/office/officeart/2018/2/layout/IconLabelDescriptionList"/>
    <dgm:cxn modelId="{7F79ABE3-2B41-49AF-A70B-D8791C419FDC}" type="presParOf" srcId="{AB07CCB7-C421-4A23-AB5F-2464F7485E3B}" destId="{9F3EDED5-2F05-4579-A100-2850C4C5109A}" srcOrd="1" destOrd="0" presId="urn:microsoft.com/office/officeart/2018/2/layout/IconLabelDescriptionList"/>
    <dgm:cxn modelId="{B48346EB-9C0A-4166-885D-5C19ADECAE83}" type="presParOf" srcId="{AB07CCB7-C421-4A23-AB5F-2464F7485E3B}" destId="{E9680448-3EF1-4437-9318-AD53C9E8B73F}" srcOrd="2" destOrd="0" presId="urn:microsoft.com/office/officeart/2018/2/layout/IconLabelDescriptionList"/>
    <dgm:cxn modelId="{9FFC6A6C-969B-468D-9EF5-DAED81E9B502}" type="presParOf" srcId="{AB07CCB7-C421-4A23-AB5F-2464F7485E3B}" destId="{B280E4F8-943D-479B-BCFD-FDD82F4E55CD}" srcOrd="3" destOrd="0" presId="urn:microsoft.com/office/officeart/2018/2/layout/IconLabelDescriptionList"/>
    <dgm:cxn modelId="{C450068A-9907-4B2B-A73E-3AC0213FB6F4}" type="presParOf" srcId="{AB07CCB7-C421-4A23-AB5F-2464F7485E3B}" destId="{3A2DC4C3-8CDD-4B4A-92AC-78566962FF5A}" srcOrd="4" destOrd="0" presId="urn:microsoft.com/office/officeart/2018/2/layout/IconLabelDescriptionList"/>
    <dgm:cxn modelId="{442EAD28-4A45-4558-80E4-FB129FADA7D7}" type="presParOf" srcId="{866CA981-28F9-4D5D-8F9A-293B7E31A819}" destId="{1AC3088C-CC13-4342-B11D-4249BFDF13AA}" srcOrd="3" destOrd="0" presId="urn:microsoft.com/office/officeart/2018/2/layout/IconLabelDescriptionList"/>
    <dgm:cxn modelId="{A893B0C3-8A5A-4187-B1AD-3A7CEF8D692C}" type="presParOf" srcId="{866CA981-28F9-4D5D-8F9A-293B7E31A819}" destId="{7E03C0BF-8311-4E76-BD17-EAF95E59C292}" srcOrd="4" destOrd="0" presId="urn:microsoft.com/office/officeart/2018/2/layout/IconLabelDescriptionList"/>
    <dgm:cxn modelId="{D5D9C036-329F-4B65-8313-CED8BD91962F}" type="presParOf" srcId="{7E03C0BF-8311-4E76-BD17-EAF95E59C292}" destId="{F9209FA3-371B-4B11-8CF5-EB64A1634CFE}" srcOrd="0" destOrd="0" presId="urn:microsoft.com/office/officeart/2018/2/layout/IconLabelDescriptionList"/>
    <dgm:cxn modelId="{0B01BB07-E999-401A-9A51-9A8ACBA7AA8F}" type="presParOf" srcId="{7E03C0BF-8311-4E76-BD17-EAF95E59C292}" destId="{21747D19-9B16-4EA5-BB96-939945C497F6}" srcOrd="1" destOrd="0" presId="urn:microsoft.com/office/officeart/2018/2/layout/IconLabelDescriptionList"/>
    <dgm:cxn modelId="{6DD6DDD0-71EA-4479-B516-2A91F0B66996}" type="presParOf" srcId="{7E03C0BF-8311-4E76-BD17-EAF95E59C292}" destId="{B00A999B-784D-41B8-86E9-324254FDD587}" srcOrd="2" destOrd="0" presId="urn:microsoft.com/office/officeart/2018/2/layout/IconLabelDescriptionList"/>
    <dgm:cxn modelId="{2D571E5B-3D96-42DE-BABA-1046E35FCFC7}" type="presParOf" srcId="{7E03C0BF-8311-4E76-BD17-EAF95E59C292}" destId="{EF6AF35D-BF4C-4F0A-AA6F-5A023A8C7B70}" srcOrd="3" destOrd="0" presId="urn:microsoft.com/office/officeart/2018/2/layout/IconLabelDescriptionList"/>
    <dgm:cxn modelId="{E1D73E57-7AB7-456F-8A40-78AC82481EAE}" type="presParOf" srcId="{7E03C0BF-8311-4E76-BD17-EAF95E59C292}" destId="{08F4B88D-C1E4-4351-870D-BD909F80AC4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86A0AE-A0C6-4B51-84A7-14507E82882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11B79C8-821A-452B-A81C-5218F1C07261}">
      <dgm:prSet/>
      <dgm:spPr/>
      <dgm:t>
        <a:bodyPr/>
        <a:lstStyle/>
        <a:p>
          <a:pPr>
            <a:defRPr b="1"/>
          </a:pPr>
          <a:r>
            <a:rPr lang="en-US" dirty="0">
              <a:solidFill>
                <a:schemeClr val="bg1"/>
              </a:solidFill>
            </a:rPr>
            <a:t>Provisioned</a:t>
          </a:r>
        </a:p>
      </dgm:t>
    </dgm:pt>
    <dgm:pt modelId="{4B0B8306-C403-4D09-9D93-62F4CBF4B069}" type="parTrans" cxnId="{9325A7F4-3144-4E65-B3E3-7AA2445921BF}">
      <dgm:prSet/>
      <dgm:spPr/>
      <dgm:t>
        <a:bodyPr/>
        <a:lstStyle/>
        <a:p>
          <a:endParaRPr lang="en-US"/>
        </a:p>
      </dgm:t>
    </dgm:pt>
    <dgm:pt modelId="{C8A6A41D-8DE2-46E8-9392-0B8EF1F7E164}" type="sibTrans" cxnId="{9325A7F4-3144-4E65-B3E3-7AA2445921BF}">
      <dgm:prSet/>
      <dgm:spPr/>
      <dgm:t>
        <a:bodyPr/>
        <a:lstStyle/>
        <a:p>
          <a:endParaRPr lang="en-US"/>
        </a:p>
      </dgm:t>
    </dgm:pt>
    <dgm:pt modelId="{E02C8907-A0B0-4E2D-9FB8-582BB46480B0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Fixed resources</a:t>
          </a:r>
        </a:p>
      </dgm:t>
    </dgm:pt>
    <dgm:pt modelId="{493F591D-8C6D-4AF4-929E-C79C5878B96E}" type="parTrans" cxnId="{4B5CFD04-555F-4680-8D92-4B624962DDD0}">
      <dgm:prSet/>
      <dgm:spPr/>
      <dgm:t>
        <a:bodyPr/>
        <a:lstStyle/>
        <a:p>
          <a:endParaRPr lang="en-US"/>
        </a:p>
      </dgm:t>
    </dgm:pt>
    <dgm:pt modelId="{751F6E8F-1ED7-4989-882C-28283C6975B3}" type="sibTrans" cxnId="{4B5CFD04-555F-4680-8D92-4B624962DDD0}">
      <dgm:prSet/>
      <dgm:spPr/>
      <dgm:t>
        <a:bodyPr/>
        <a:lstStyle/>
        <a:p>
          <a:endParaRPr lang="en-US"/>
        </a:p>
      </dgm:t>
    </dgm:pt>
    <dgm:pt modelId="{882E3599-E412-44AD-A420-C80569651835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Be charged regardless of these resource usage</a:t>
          </a:r>
        </a:p>
      </dgm:t>
    </dgm:pt>
    <dgm:pt modelId="{671BD20A-7D83-4E30-A606-39F8092F4785}" type="parTrans" cxnId="{151300ED-55EE-4F3F-B28C-37DF2B670CB9}">
      <dgm:prSet/>
      <dgm:spPr/>
      <dgm:t>
        <a:bodyPr/>
        <a:lstStyle/>
        <a:p>
          <a:endParaRPr lang="en-US"/>
        </a:p>
      </dgm:t>
    </dgm:pt>
    <dgm:pt modelId="{88AE89CA-640F-45E2-81BC-F6CFFF77894E}" type="sibTrans" cxnId="{151300ED-55EE-4F3F-B28C-37DF2B670CB9}">
      <dgm:prSet/>
      <dgm:spPr/>
      <dgm:t>
        <a:bodyPr/>
        <a:lstStyle/>
        <a:p>
          <a:endParaRPr lang="en-US"/>
        </a:p>
      </dgm:t>
    </dgm:pt>
    <dgm:pt modelId="{3FC242C4-B665-4DEB-881B-1D6F31E761BD}">
      <dgm:prSet/>
      <dgm:spPr>
        <a:effectLst/>
      </dgm:spPr>
      <dgm:t>
        <a:bodyPr/>
        <a:lstStyle/>
        <a:p>
          <a:pPr>
            <a:defRPr b="1"/>
          </a:pPr>
          <a:r>
            <a:rPr lang="en-US" dirty="0">
              <a:solidFill>
                <a:schemeClr val="bg1"/>
              </a:solidFill>
            </a:rPr>
            <a:t>Serverless</a:t>
          </a:r>
        </a:p>
      </dgm:t>
    </dgm:pt>
    <dgm:pt modelId="{750493CF-AAAA-4666-BF14-6A28158C302D}" type="parTrans" cxnId="{5BDA5469-EF52-46A1-9568-96D39EE34DC4}">
      <dgm:prSet/>
      <dgm:spPr/>
      <dgm:t>
        <a:bodyPr/>
        <a:lstStyle/>
        <a:p>
          <a:endParaRPr lang="en-US"/>
        </a:p>
      </dgm:t>
    </dgm:pt>
    <dgm:pt modelId="{BFF6F859-4F91-41E4-8938-6F4C26CC61B9}" type="sibTrans" cxnId="{5BDA5469-EF52-46A1-9568-96D39EE34DC4}">
      <dgm:prSet/>
      <dgm:spPr/>
      <dgm:t>
        <a:bodyPr/>
        <a:lstStyle/>
        <a:p>
          <a:endParaRPr lang="en-US"/>
        </a:p>
      </dgm:t>
    </dgm:pt>
    <dgm:pt modelId="{26B18EF3-BE2B-4B29-B795-21B7D56FED4D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I</a:t>
          </a:r>
          <a:r>
            <a:rPr lang="en-US" sz="2800" b="0" i="0" dirty="0">
              <a:solidFill>
                <a:schemeClr val="bg1"/>
              </a:solidFill>
            </a:rPr>
            <a:t>ntermittent and unpredictable workloads</a:t>
          </a:r>
          <a:endParaRPr lang="en-US" sz="2800" dirty="0">
            <a:solidFill>
              <a:schemeClr val="bg1"/>
            </a:solidFill>
          </a:endParaRPr>
        </a:p>
      </dgm:t>
    </dgm:pt>
    <dgm:pt modelId="{E9A49D22-4EE5-49AD-835E-37BB65E95954}" type="parTrans" cxnId="{F01E224C-13C7-436E-98F8-7742AE5FA2C2}">
      <dgm:prSet/>
      <dgm:spPr/>
      <dgm:t>
        <a:bodyPr/>
        <a:lstStyle/>
        <a:p>
          <a:endParaRPr lang="en-US"/>
        </a:p>
      </dgm:t>
    </dgm:pt>
    <dgm:pt modelId="{3B5E9FD1-BDD4-4522-BD8B-E571692DD856}" type="sibTrans" cxnId="{F01E224C-13C7-436E-98F8-7742AE5FA2C2}">
      <dgm:prSet/>
      <dgm:spPr/>
      <dgm:t>
        <a:bodyPr/>
        <a:lstStyle/>
        <a:p>
          <a:endParaRPr lang="en-US"/>
        </a:p>
      </dgm:t>
    </dgm:pt>
    <dgm:pt modelId="{2842A6B0-7F6A-482C-BDA3-B6E811AD68C1}">
      <dgm:prSet custT="1"/>
      <dgm:spPr>
        <a:effectLst/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- Automatic compute scaling</a:t>
          </a:r>
        </a:p>
        <a:p>
          <a:r>
            <a:rPr lang="en-US" sz="2800" dirty="0">
              <a:solidFill>
                <a:schemeClr val="bg1"/>
              </a:solidFill>
            </a:rPr>
            <a:t>- Min and max </a:t>
          </a:r>
          <a:r>
            <a:rPr lang="en-US" sz="2800" dirty="0" err="1">
              <a:solidFill>
                <a:schemeClr val="bg1"/>
              </a:solidFill>
            </a:rPr>
            <a:t>vCores</a:t>
          </a:r>
          <a:endParaRPr lang="en-US" sz="2800" dirty="0">
            <a:solidFill>
              <a:schemeClr val="bg1"/>
            </a:solidFill>
          </a:endParaRPr>
        </a:p>
        <a:p>
          <a:r>
            <a:rPr lang="en-US" sz="2800" dirty="0">
              <a:solidFill>
                <a:schemeClr val="bg1"/>
              </a:solidFill>
            </a:rPr>
            <a:t>- Billed only for the resources used</a:t>
          </a:r>
        </a:p>
        <a:p>
          <a:r>
            <a:rPr lang="en-US" sz="2800" dirty="0">
              <a:solidFill>
                <a:schemeClr val="bg1"/>
              </a:solidFill>
            </a:rPr>
            <a:t>- Automatic pausing when not used</a:t>
          </a:r>
        </a:p>
        <a:p>
          <a:r>
            <a:rPr lang="en-US" sz="2800" dirty="0">
              <a:solidFill>
                <a:schemeClr val="bg1"/>
              </a:solidFill>
            </a:rPr>
            <a:t>- Pay only for storage</a:t>
          </a:r>
        </a:p>
      </dgm:t>
    </dgm:pt>
    <dgm:pt modelId="{A32A3DAA-F8FB-45E1-9844-6EFE6F95C16B}" type="parTrans" cxnId="{6215172E-6DBE-41AF-9028-D433CFBBE9F6}">
      <dgm:prSet/>
      <dgm:spPr/>
      <dgm:t>
        <a:bodyPr/>
        <a:lstStyle/>
        <a:p>
          <a:endParaRPr lang="en-US"/>
        </a:p>
      </dgm:t>
    </dgm:pt>
    <dgm:pt modelId="{6F27CDBF-2795-4FF6-B950-9AE4CD81CBDB}" type="sibTrans" cxnId="{6215172E-6DBE-41AF-9028-D433CFBBE9F6}">
      <dgm:prSet/>
      <dgm:spPr/>
      <dgm:t>
        <a:bodyPr/>
        <a:lstStyle/>
        <a:p>
          <a:endParaRPr lang="en-US"/>
        </a:p>
      </dgm:t>
    </dgm:pt>
    <dgm:pt modelId="{C4267DEF-D0A5-432C-82AA-C2BDB3C0FE3C}" type="pres">
      <dgm:prSet presAssocID="{F786A0AE-A0C6-4B51-84A7-14507E828823}" presName="root" presStyleCnt="0">
        <dgm:presLayoutVars>
          <dgm:dir/>
          <dgm:resizeHandles val="exact"/>
        </dgm:presLayoutVars>
      </dgm:prSet>
      <dgm:spPr/>
    </dgm:pt>
    <dgm:pt modelId="{D338A042-D645-4C76-9FCF-CF661C7B0A58}" type="pres">
      <dgm:prSet presAssocID="{F11B79C8-821A-452B-A81C-5218F1C07261}" presName="compNode" presStyleCnt="0"/>
      <dgm:spPr/>
    </dgm:pt>
    <dgm:pt modelId="{105D25CD-F8B6-4371-84CE-F300BB2F6A29}" type="pres">
      <dgm:prSet presAssocID="{F11B79C8-821A-452B-A81C-5218F1C07261}" presName="iconRect" presStyleLbl="node1" presStyleIdx="0" presStyleCnt="2" custScaleX="93540" custScaleY="92347" custLinFactY="-1871" custLinFactNeighborX="45371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bg1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45D2850-DFE7-4777-BC8D-937E388A2BE8}" type="pres">
      <dgm:prSet presAssocID="{F11B79C8-821A-452B-A81C-5218F1C07261}" presName="iconSpace" presStyleCnt="0"/>
      <dgm:spPr/>
    </dgm:pt>
    <dgm:pt modelId="{C23AF492-5F33-430F-82B2-A08B3A99E1E0}" type="pres">
      <dgm:prSet presAssocID="{F11B79C8-821A-452B-A81C-5218F1C07261}" presName="parTx" presStyleLbl="revTx" presStyleIdx="0" presStyleCnt="4" custLinFactY="-100000" custLinFactNeighborX="-4283" custLinFactNeighborY="-124132">
        <dgm:presLayoutVars>
          <dgm:chMax val="0"/>
          <dgm:chPref val="0"/>
        </dgm:presLayoutVars>
      </dgm:prSet>
      <dgm:spPr/>
    </dgm:pt>
    <dgm:pt modelId="{0A99E6ED-065E-4104-BD87-580388C11AA9}" type="pres">
      <dgm:prSet presAssocID="{F11B79C8-821A-452B-A81C-5218F1C07261}" presName="txSpace" presStyleCnt="0"/>
      <dgm:spPr/>
    </dgm:pt>
    <dgm:pt modelId="{792176A7-FF3D-418D-9F55-49FCD0E901BE}" type="pres">
      <dgm:prSet presAssocID="{F11B79C8-821A-452B-A81C-5218F1C07261}" presName="desTx" presStyleLbl="revTx" presStyleIdx="1" presStyleCnt="4" custLinFactY="-200000" custLinFactNeighborX="-4564" custLinFactNeighborY="-214733">
        <dgm:presLayoutVars/>
      </dgm:prSet>
      <dgm:spPr/>
    </dgm:pt>
    <dgm:pt modelId="{969CD238-7EF9-439F-B0FB-67F5F3395676}" type="pres">
      <dgm:prSet presAssocID="{C8A6A41D-8DE2-46E8-9392-0B8EF1F7E164}" presName="sibTrans" presStyleCnt="0"/>
      <dgm:spPr/>
    </dgm:pt>
    <dgm:pt modelId="{4C8FA7F0-03DD-46E5-8E27-AA5455220912}" type="pres">
      <dgm:prSet presAssocID="{3FC242C4-B665-4DEB-881B-1D6F31E761BD}" presName="compNode" presStyleCnt="0"/>
      <dgm:spPr/>
    </dgm:pt>
    <dgm:pt modelId="{1226AF86-257F-470C-86EE-DD341E785CE1}" type="pres">
      <dgm:prSet presAssocID="{3FC242C4-B665-4DEB-881B-1D6F31E761BD}" presName="iconRect" presStyleLbl="node1" presStyleIdx="1" presStyleCnt="2" custLinFactNeighborX="23902" custLinFactNeighborY="-8981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EC65A891-0BFC-4D37-B521-BE65103ACED9}" type="pres">
      <dgm:prSet presAssocID="{3FC242C4-B665-4DEB-881B-1D6F31E761BD}" presName="iconSpace" presStyleCnt="0"/>
      <dgm:spPr/>
    </dgm:pt>
    <dgm:pt modelId="{F9721039-81A4-46D5-A810-FE286566DFC9}" type="pres">
      <dgm:prSet presAssocID="{3FC242C4-B665-4DEB-881B-1D6F31E761BD}" presName="parTx" presStyleLbl="revTx" presStyleIdx="2" presStyleCnt="4" custLinFactY="-100000" custLinFactNeighborX="-726" custLinFactNeighborY="-156680">
        <dgm:presLayoutVars>
          <dgm:chMax val="0"/>
          <dgm:chPref val="0"/>
        </dgm:presLayoutVars>
      </dgm:prSet>
      <dgm:spPr/>
    </dgm:pt>
    <dgm:pt modelId="{7FC57ABF-075B-4E08-AD56-77287F93F7B1}" type="pres">
      <dgm:prSet presAssocID="{3FC242C4-B665-4DEB-881B-1D6F31E761BD}" presName="txSpace" presStyleCnt="0"/>
      <dgm:spPr/>
    </dgm:pt>
    <dgm:pt modelId="{FDEBF692-FAF7-4056-953B-FAD43B086B2B}" type="pres">
      <dgm:prSet presAssocID="{3FC242C4-B665-4DEB-881B-1D6F31E761BD}" presName="desTx" presStyleLbl="revTx" presStyleIdx="3" presStyleCnt="4" custScaleX="180704" custLinFactY="-200000" custLinFactNeighborX="4690" custLinFactNeighborY="-275932">
        <dgm:presLayoutVars/>
      </dgm:prSet>
      <dgm:spPr/>
    </dgm:pt>
  </dgm:ptLst>
  <dgm:cxnLst>
    <dgm:cxn modelId="{BC5D0903-E06F-4ABD-AE31-3366EE8AC42B}" type="presOf" srcId="{26B18EF3-BE2B-4B29-B795-21B7D56FED4D}" destId="{FDEBF692-FAF7-4056-953B-FAD43B086B2B}" srcOrd="0" destOrd="0" presId="urn:microsoft.com/office/officeart/2018/2/layout/IconLabelDescriptionList"/>
    <dgm:cxn modelId="{4B5CFD04-555F-4680-8D92-4B624962DDD0}" srcId="{F11B79C8-821A-452B-A81C-5218F1C07261}" destId="{E02C8907-A0B0-4E2D-9FB8-582BB46480B0}" srcOrd="0" destOrd="0" parTransId="{493F591D-8C6D-4AF4-929E-C79C5878B96E}" sibTransId="{751F6E8F-1ED7-4989-882C-28283C6975B3}"/>
    <dgm:cxn modelId="{6215172E-6DBE-41AF-9028-D433CFBBE9F6}" srcId="{3FC242C4-B665-4DEB-881B-1D6F31E761BD}" destId="{2842A6B0-7F6A-482C-BDA3-B6E811AD68C1}" srcOrd="1" destOrd="0" parTransId="{A32A3DAA-F8FB-45E1-9844-6EFE6F95C16B}" sibTransId="{6F27CDBF-2795-4FF6-B950-9AE4CD81CBDB}"/>
    <dgm:cxn modelId="{34C85732-3430-4E8F-B58E-456C801A1AB2}" type="presOf" srcId="{2842A6B0-7F6A-482C-BDA3-B6E811AD68C1}" destId="{FDEBF692-FAF7-4056-953B-FAD43B086B2B}" srcOrd="0" destOrd="1" presId="urn:microsoft.com/office/officeart/2018/2/layout/IconLabelDescriptionList"/>
    <dgm:cxn modelId="{3DABA53F-D732-4EB3-8609-A3DD2641385B}" type="presOf" srcId="{E02C8907-A0B0-4E2D-9FB8-582BB46480B0}" destId="{792176A7-FF3D-418D-9F55-49FCD0E901BE}" srcOrd="0" destOrd="0" presId="urn:microsoft.com/office/officeart/2018/2/layout/IconLabelDescriptionList"/>
    <dgm:cxn modelId="{505CF448-5B89-465B-873D-16371CC4065F}" type="presOf" srcId="{3FC242C4-B665-4DEB-881B-1D6F31E761BD}" destId="{F9721039-81A4-46D5-A810-FE286566DFC9}" srcOrd="0" destOrd="0" presId="urn:microsoft.com/office/officeart/2018/2/layout/IconLabelDescriptionList"/>
    <dgm:cxn modelId="{5BDA5469-EF52-46A1-9568-96D39EE34DC4}" srcId="{F786A0AE-A0C6-4B51-84A7-14507E828823}" destId="{3FC242C4-B665-4DEB-881B-1D6F31E761BD}" srcOrd="1" destOrd="0" parTransId="{750493CF-AAAA-4666-BF14-6A28158C302D}" sibTransId="{BFF6F859-4F91-41E4-8938-6F4C26CC61B9}"/>
    <dgm:cxn modelId="{F01E224C-13C7-436E-98F8-7742AE5FA2C2}" srcId="{3FC242C4-B665-4DEB-881B-1D6F31E761BD}" destId="{26B18EF3-BE2B-4B29-B795-21B7D56FED4D}" srcOrd="0" destOrd="0" parTransId="{E9A49D22-4EE5-49AD-835E-37BB65E95954}" sibTransId="{3B5E9FD1-BDD4-4522-BD8B-E571692DD856}"/>
    <dgm:cxn modelId="{BBFC2F6E-24A1-424A-B938-DA829842700A}" type="presOf" srcId="{F11B79C8-821A-452B-A81C-5218F1C07261}" destId="{C23AF492-5F33-430F-82B2-A08B3A99E1E0}" srcOrd="0" destOrd="0" presId="urn:microsoft.com/office/officeart/2018/2/layout/IconLabelDescriptionList"/>
    <dgm:cxn modelId="{CBB169A7-ABA7-46DF-AEBA-37B63577A804}" type="presOf" srcId="{882E3599-E412-44AD-A420-C80569651835}" destId="{792176A7-FF3D-418D-9F55-49FCD0E901BE}" srcOrd="0" destOrd="1" presId="urn:microsoft.com/office/officeart/2018/2/layout/IconLabelDescriptionList"/>
    <dgm:cxn modelId="{1393FDBB-9419-4E32-9107-E562F885C6D9}" type="presOf" srcId="{F786A0AE-A0C6-4B51-84A7-14507E828823}" destId="{C4267DEF-D0A5-432C-82AA-C2BDB3C0FE3C}" srcOrd="0" destOrd="0" presId="urn:microsoft.com/office/officeart/2018/2/layout/IconLabelDescriptionList"/>
    <dgm:cxn modelId="{151300ED-55EE-4F3F-B28C-37DF2B670CB9}" srcId="{F11B79C8-821A-452B-A81C-5218F1C07261}" destId="{882E3599-E412-44AD-A420-C80569651835}" srcOrd="1" destOrd="0" parTransId="{671BD20A-7D83-4E30-A606-39F8092F4785}" sibTransId="{88AE89CA-640F-45E2-81BC-F6CFFF77894E}"/>
    <dgm:cxn modelId="{9325A7F4-3144-4E65-B3E3-7AA2445921BF}" srcId="{F786A0AE-A0C6-4B51-84A7-14507E828823}" destId="{F11B79C8-821A-452B-A81C-5218F1C07261}" srcOrd="0" destOrd="0" parTransId="{4B0B8306-C403-4D09-9D93-62F4CBF4B069}" sibTransId="{C8A6A41D-8DE2-46E8-9392-0B8EF1F7E164}"/>
    <dgm:cxn modelId="{23C378AB-AFC7-405C-AF57-398AA7102343}" type="presParOf" srcId="{C4267DEF-D0A5-432C-82AA-C2BDB3C0FE3C}" destId="{D338A042-D645-4C76-9FCF-CF661C7B0A58}" srcOrd="0" destOrd="0" presId="urn:microsoft.com/office/officeart/2018/2/layout/IconLabelDescriptionList"/>
    <dgm:cxn modelId="{80C49C05-396D-48C5-B205-B607B7B0CE8A}" type="presParOf" srcId="{D338A042-D645-4C76-9FCF-CF661C7B0A58}" destId="{105D25CD-F8B6-4371-84CE-F300BB2F6A29}" srcOrd="0" destOrd="0" presId="urn:microsoft.com/office/officeart/2018/2/layout/IconLabelDescriptionList"/>
    <dgm:cxn modelId="{54261918-F6F6-48D1-8FC9-15A4CFF5B2D4}" type="presParOf" srcId="{D338A042-D645-4C76-9FCF-CF661C7B0A58}" destId="{F45D2850-DFE7-4777-BC8D-937E388A2BE8}" srcOrd="1" destOrd="0" presId="urn:microsoft.com/office/officeart/2018/2/layout/IconLabelDescriptionList"/>
    <dgm:cxn modelId="{E8E7E735-9A2C-4480-AF8A-9FC581976A4C}" type="presParOf" srcId="{D338A042-D645-4C76-9FCF-CF661C7B0A58}" destId="{C23AF492-5F33-430F-82B2-A08B3A99E1E0}" srcOrd="2" destOrd="0" presId="urn:microsoft.com/office/officeart/2018/2/layout/IconLabelDescriptionList"/>
    <dgm:cxn modelId="{C91413B9-7545-4E63-8749-71A4F1DD88F2}" type="presParOf" srcId="{D338A042-D645-4C76-9FCF-CF661C7B0A58}" destId="{0A99E6ED-065E-4104-BD87-580388C11AA9}" srcOrd="3" destOrd="0" presId="urn:microsoft.com/office/officeart/2018/2/layout/IconLabelDescriptionList"/>
    <dgm:cxn modelId="{4D56CECF-C79E-4313-80B4-AB979B4E4647}" type="presParOf" srcId="{D338A042-D645-4C76-9FCF-CF661C7B0A58}" destId="{792176A7-FF3D-418D-9F55-49FCD0E901BE}" srcOrd="4" destOrd="0" presId="urn:microsoft.com/office/officeart/2018/2/layout/IconLabelDescriptionList"/>
    <dgm:cxn modelId="{14DA8B5C-AB3E-411D-9963-98F74D3109EC}" type="presParOf" srcId="{C4267DEF-D0A5-432C-82AA-C2BDB3C0FE3C}" destId="{969CD238-7EF9-439F-B0FB-67F5F3395676}" srcOrd="1" destOrd="0" presId="urn:microsoft.com/office/officeart/2018/2/layout/IconLabelDescriptionList"/>
    <dgm:cxn modelId="{C83368E5-D226-42EC-B168-9AF83149D172}" type="presParOf" srcId="{C4267DEF-D0A5-432C-82AA-C2BDB3C0FE3C}" destId="{4C8FA7F0-03DD-46E5-8E27-AA5455220912}" srcOrd="2" destOrd="0" presId="urn:microsoft.com/office/officeart/2018/2/layout/IconLabelDescriptionList"/>
    <dgm:cxn modelId="{33B92D8F-D0C2-41BB-B91B-7F1A2FCCE1E3}" type="presParOf" srcId="{4C8FA7F0-03DD-46E5-8E27-AA5455220912}" destId="{1226AF86-257F-470C-86EE-DD341E785CE1}" srcOrd="0" destOrd="0" presId="urn:microsoft.com/office/officeart/2018/2/layout/IconLabelDescriptionList"/>
    <dgm:cxn modelId="{ADD4F0EC-809F-404D-8291-66838A5CBC7C}" type="presParOf" srcId="{4C8FA7F0-03DD-46E5-8E27-AA5455220912}" destId="{EC65A891-0BFC-4D37-B521-BE65103ACED9}" srcOrd="1" destOrd="0" presId="urn:microsoft.com/office/officeart/2018/2/layout/IconLabelDescriptionList"/>
    <dgm:cxn modelId="{07867681-598D-40B5-AC24-A6FDF233D7DC}" type="presParOf" srcId="{4C8FA7F0-03DD-46E5-8E27-AA5455220912}" destId="{F9721039-81A4-46D5-A810-FE286566DFC9}" srcOrd="2" destOrd="0" presId="urn:microsoft.com/office/officeart/2018/2/layout/IconLabelDescriptionList"/>
    <dgm:cxn modelId="{2C6D48B0-0A80-49F1-B012-B693C4F98681}" type="presParOf" srcId="{4C8FA7F0-03DD-46E5-8E27-AA5455220912}" destId="{7FC57ABF-075B-4E08-AD56-77287F93F7B1}" srcOrd="3" destOrd="0" presId="urn:microsoft.com/office/officeart/2018/2/layout/IconLabelDescriptionList"/>
    <dgm:cxn modelId="{A3938BD8-4BB5-4E4E-8FAE-E67A67A0BEA0}" type="presParOf" srcId="{4C8FA7F0-03DD-46E5-8E27-AA5455220912}" destId="{FDEBF692-FAF7-4056-953B-FAD43B086B2B}" srcOrd="4" destOrd="0" presId="urn:microsoft.com/office/officeart/2018/2/layout/IconLabelDescriptionList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A1936-518C-4A48-A2E5-E1DD3F72C54D}">
      <dsp:nvSpPr>
        <dsp:cNvPr id="0" name=""/>
        <dsp:cNvSpPr/>
      </dsp:nvSpPr>
      <dsp:spPr>
        <a:xfrm>
          <a:off x="9466201" y="708795"/>
          <a:ext cx="1220207" cy="912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FA0DC-CFA3-4978-83B1-D99935CAB408}">
      <dsp:nvSpPr>
        <dsp:cNvPr id="0" name=""/>
        <dsp:cNvSpPr/>
      </dsp:nvSpPr>
      <dsp:spPr>
        <a:xfrm>
          <a:off x="124409" y="1725021"/>
          <a:ext cx="3486305" cy="390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>
              <a:solidFill>
                <a:schemeClr val="bg1"/>
              </a:solidFill>
            </a:rPr>
            <a:t>General purpose</a:t>
          </a:r>
        </a:p>
      </dsp:txBody>
      <dsp:txXfrm>
        <a:off x="124409" y="1725021"/>
        <a:ext cx="3486305" cy="390903"/>
      </dsp:txXfrm>
    </dsp:sp>
    <dsp:sp modelId="{A3671483-D4F0-48A3-B242-65B434E6B26B}">
      <dsp:nvSpPr>
        <dsp:cNvPr id="0" name=""/>
        <dsp:cNvSpPr/>
      </dsp:nvSpPr>
      <dsp:spPr>
        <a:xfrm>
          <a:off x="115571" y="2226934"/>
          <a:ext cx="4390130" cy="235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Most business uses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low budget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only one Primary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No secondary standby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Serverless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Up to </a:t>
          </a:r>
          <a:r>
            <a:rPr lang="en-US" sz="2800" b="0" i="0" kern="1200" dirty="0">
              <a:solidFill>
                <a:schemeClr val="bg1"/>
              </a:solidFill>
            </a:rPr>
            <a:t>80 </a:t>
          </a:r>
          <a:r>
            <a:rPr lang="en-US" sz="2800" b="0" i="0" kern="1200" dirty="0" err="1">
              <a:solidFill>
                <a:schemeClr val="bg1"/>
              </a:solidFill>
            </a:rPr>
            <a:t>vCores</a:t>
          </a:r>
          <a:endParaRPr lang="en-US" sz="2800" b="0" i="0" kern="1200" dirty="0">
            <a:solidFill>
              <a:schemeClr val="bg1"/>
            </a:solidFill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bg1"/>
              </a:solidFill>
            </a:rPr>
            <a:t>- Up to 4TB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15571" y="2226934"/>
        <a:ext cx="4390130" cy="2350679"/>
      </dsp:txXfrm>
    </dsp:sp>
    <dsp:sp modelId="{2C535240-6BB2-47A2-8176-888F451C7D7A}">
      <dsp:nvSpPr>
        <dsp:cNvPr id="0" name=""/>
        <dsp:cNvSpPr/>
      </dsp:nvSpPr>
      <dsp:spPr>
        <a:xfrm>
          <a:off x="5695663" y="593450"/>
          <a:ext cx="1220207" cy="912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0448-3EF1-4437-9318-AD53C9E8B73F}">
      <dsp:nvSpPr>
        <dsp:cNvPr id="0" name=""/>
        <dsp:cNvSpPr/>
      </dsp:nvSpPr>
      <dsp:spPr>
        <a:xfrm>
          <a:off x="5030216" y="1631908"/>
          <a:ext cx="3486305" cy="390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>
              <a:solidFill>
                <a:schemeClr val="bg1"/>
              </a:solidFill>
            </a:rPr>
            <a:t>Business critical</a:t>
          </a:r>
        </a:p>
      </dsp:txBody>
      <dsp:txXfrm>
        <a:off x="5030216" y="1631908"/>
        <a:ext cx="3486305" cy="390903"/>
      </dsp:txXfrm>
    </dsp:sp>
    <dsp:sp modelId="{3A2DC4C3-8CDD-4B4A-92AC-78566962FF5A}">
      <dsp:nvSpPr>
        <dsp:cNvPr id="0" name=""/>
        <dsp:cNvSpPr/>
      </dsp:nvSpPr>
      <dsp:spPr>
        <a:xfrm>
          <a:off x="5030216" y="2040243"/>
          <a:ext cx="3486305" cy="235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Read workloads like reporting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In-Memory OLTP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Includes readable secondaries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Low latency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High cost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Up to 128 </a:t>
          </a:r>
          <a:r>
            <a:rPr lang="en-US" sz="2800" kern="1200" dirty="0" err="1">
              <a:solidFill>
                <a:schemeClr val="bg1"/>
              </a:solidFill>
            </a:rPr>
            <a:t>vCores</a:t>
          </a:r>
          <a:endParaRPr lang="en-US" sz="2800" kern="1200" dirty="0">
            <a:solidFill>
              <a:schemeClr val="bg1"/>
            </a:solidFill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-Up to 4TB</a:t>
          </a:r>
        </a:p>
      </dsp:txBody>
      <dsp:txXfrm>
        <a:off x="5030216" y="2040243"/>
        <a:ext cx="3486305" cy="2350679"/>
      </dsp:txXfrm>
    </dsp:sp>
    <dsp:sp modelId="{F9209FA3-371B-4B11-8CF5-EB64A1634CFE}">
      <dsp:nvSpPr>
        <dsp:cNvPr id="0" name=""/>
        <dsp:cNvSpPr/>
      </dsp:nvSpPr>
      <dsp:spPr>
        <a:xfrm>
          <a:off x="580425" y="688929"/>
          <a:ext cx="1220207" cy="912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A999B-784D-41B8-86E9-324254FDD587}">
      <dsp:nvSpPr>
        <dsp:cNvPr id="0" name=""/>
        <dsp:cNvSpPr/>
      </dsp:nvSpPr>
      <dsp:spPr>
        <a:xfrm>
          <a:off x="9114528" y="1740907"/>
          <a:ext cx="3486305" cy="390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>
              <a:solidFill>
                <a:schemeClr val="bg1"/>
              </a:solidFill>
            </a:rPr>
            <a:t>Hyperscale</a:t>
          </a:r>
        </a:p>
      </dsp:txBody>
      <dsp:txXfrm>
        <a:off x="9114528" y="1740907"/>
        <a:ext cx="3486305" cy="390903"/>
      </dsp:txXfrm>
    </dsp:sp>
    <dsp:sp modelId="{08F4B88D-C1E4-4351-870D-BD909F80AC4C}">
      <dsp:nvSpPr>
        <dsp:cNvPr id="0" name=""/>
        <dsp:cNvSpPr/>
      </dsp:nvSpPr>
      <dsp:spPr>
        <a:xfrm>
          <a:off x="9114528" y="2209797"/>
          <a:ext cx="3486305" cy="235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Single Azure SQL databases only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Storages up to 100TB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Point in time restores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- 4 readable replicas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Up to </a:t>
          </a:r>
          <a:r>
            <a:rPr lang="en-US" sz="2800" b="0" i="0" kern="1200" dirty="0">
              <a:solidFill>
                <a:schemeClr val="bg1"/>
              </a:solidFill>
            </a:rPr>
            <a:t>80 </a:t>
          </a:r>
          <a:r>
            <a:rPr lang="en-US" sz="2800" b="0" i="0" kern="1200" dirty="0" err="1">
              <a:solidFill>
                <a:schemeClr val="bg1"/>
              </a:solidFill>
            </a:rPr>
            <a:t>vCores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9114528" y="2209797"/>
        <a:ext cx="3486305" cy="2350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D25CD-F8B6-4371-84CE-F300BB2F6A29}">
      <dsp:nvSpPr>
        <dsp:cNvPr id="0" name=""/>
        <dsp:cNvSpPr/>
      </dsp:nvSpPr>
      <dsp:spPr>
        <a:xfrm>
          <a:off x="1078110" y="295296"/>
          <a:ext cx="1322959" cy="12894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bg1"/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AF492-5F33-430F-82B2-A08B3A99E1E0}">
      <dsp:nvSpPr>
        <dsp:cNvPr id="0" name=""/>
        <dsp:cNvSpPr/>
      </dsp:nvSpPr>
      <dsp:spPr>
        <a:xfrm>
          <a:off x="205889" y="1724499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>
              <a:solidFill>
                <a:schemeClr val="bg1"/>
              </a:solidFill>
            </a:rPr>
            <a:t>Provisioned</a:t>
          </a:r>
        </a:p>
      </dsp:txBody>
      <dsp:txXfrm>
        <a:off x="205889" y="1724499"/>
        <a:ext cx="4315781" cy="647367"/>
      </dsp:txXfrm>
    </dsp:sp>
    <dsp:sp modelId="{792176A7-FF3D-418D-9F55-49FCD0E901BE}">
      <dsp:nvSpPr>
        <dsp:cNvPr id="0" name=""/>
        <dsp:cNvSpPr/>
      </dsp:nvSpPr>
      <dsp:spPr>
        <a:xfrm>
          <a:off x="193762" y="2451413"/>
          <a:ext cx="4315781" cy="343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Fixed resources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Be charged regardless of these resource usage</a:t>
          </a:r>
        </a:p>
      </dsp:txBody>
      <dsp:txXfrm>
        <a:off x="193762" y="2451413"/>
        <a:ext cx="4315781" cy="343557"/>
      </dsp:txXfrm>
    </dsp:sp>
    <dsp:sp modelId="{1226AF86-257F-470C-86EE-DD341E785CE1}">
      <dsp:nvSpPr>
        <dsp:cNvPr id="0" name=""/>
        <dsp:cNvSpPr/>
      </dsp:nvSpPr>
      <dsp:spPr>
        <a:xfrm>
          <a:off x="7564327" y="277137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21039-81A4-46D5-A810-FE286566DFC9}">
      <dsp:nvSpPr>
        <dsp:cNvPr id="0" name=""/>
        <dsp:cNvSpPr/>
      </dsp:nvSpPr>
      <dsp:spPr>
        <a:xfrm>
          <a:off x="7171949" y="1597626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>
              <a:solidFill>
                <a:schemeClr val="bg1"/>
              </a:solidFill>
            </a:rPr>
            <a:t>Serverless</a:t>
          </a:r>
        </a:p>
      </dsp:txBody>
      <dsp:txXfrm>
        <a:off x="7171949" y="1597626"/>
        <a:ext cx="4315781" cy="647367"/>
      </dsp:txXfrm>
    </dsp:sp>
    <dsp:sp modelId="{FDEBF692-FAF7-4056-953B-FAD43B086B2B}">
      <dsp:nvSpPr>
        <dsp:cNvPr id="0" name=""/>
        <dsp:cNvSpPr/>
      </dsp:nvSpPr>
      <dsp:spPr>
        <a:xfrm>
          <a:off x="5664187" y="2324992"/>
          <a:ext cx="7798789" cy="343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I</a:t>
          </a:r>
          <a:r>
            <a:rPr lang="en-US" sz="2800" b="0" i="0" kern="1200" dirty="0">
              <a:solidFill>
                <a:schemeClr val="bg1"/>
              </a:solidFill>
            </a:rPr>
            <a:t>ntermittent and unpredictable workloads</a:t>
          </a:r>
          <a:endParaRPr lang="en-US" sz="2800" kern="1200" dirty="0">
            <a:solidFill>
              <a:schemeClr val="bg1"/>
            </a:solidFill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Automatic compute scaling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Min and max </a:t>
          </a:r>
          <a:r>
            <a:rPr lang="en-US" sz="2800" kern="1200" dirty="0" err="1">
              <a:solidFill>
                <a:schemeClr val="bg1"/>
              </a:solidFill>
            </a:rPr>
            <a:t>vCores</a:t>
          </a:r>
          <a:endParaRPr lang="en-US" sz="2800" kern="1200" dirty="0">
            <a:solidFill>
              <a:schemeClr val="bg1"/>
            </a:solidFill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Billed only for the resources used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Automatic pausing when not used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- Pay only for storage</a:t>
          </a:r>
        </a:p>
      </dsp:txBody>
      <dsp:txXfrm>
        <a:off x="5664187" y="2324992"/>
        <a:ext cx="7798789" cy="343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71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48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chemeClr val="bg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BE3E11-1022-47C1-A048-6BE9BAE3A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68" y="440904"/>
            <a:ext cx="5071064" cy="294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3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52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88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rgbClr val="08023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rgbClr val="08023F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rgbClr val="0802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D3101-1581-4DD6-B589-F4311DA05E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3" y="743159"/>
            <a:ext cx="49434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8EDFB-64B5-493B-8BDE-D90E2E2F24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A787E-4737-4F73-9F41-B0442F5636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3A4B07-DACB-4A0D-8F2A-BE9AB852D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7445" y="3790389"/>
            <a:ext cx="12617450" cy="79533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1F1F15-5399-4A26-8094-E3B1D949E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60A4A-43F1-43F7-B932-83C5B7739F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50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BD74C-2878-41E4-B151-BFDDF015DB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559407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D3C4C-3C48-4A7D-8873-0552F8829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62C7-07D7-4865-9FB2-A495B6AFCE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6B94-2B23-4395-A438-8E1D539061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30" y="2524722"/>
            <a:ext cx="6096000" cy="661987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5C388-7F2D-435F-9D3A-9A7A23D73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616AB-FA24-4621-ABC8-57BA6F349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A6457-5129-4E15-ACFE-16E80712EF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  <p:sldLayoutId id="2147484048" r:id="rId9"/>
    <p:sldLayoutId id="2147484106" r:id="rId10"/>
    <p:sldLayoutId id="2147484107" r:id="rId11"/>
    <p:sldLayoutId id="2147484108" r:id="rId12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5" r:id="rId6"/>
    <p:sldLayoutId id="2147484101" r:id="rId7"/>
    <p:sldLayoutId id="2147484102" r:id="rId8"/>
    <p:sldLayoutId id="2147484103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sql/database/service-tiers-general-purpose-business-critical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sql/database/features-comparison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sql/database/migrate-dtu-to-vcore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B0B5-4AA9-48A3-B18E-9566A99842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-1590675"/>
            <a:ext cx="12617450" cy="15906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Azure Community Conference 2021</a:t>
            </a:r>
          </a:p>
        </p:txBody>
      </p:sp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7C6BD1-2F15-4AC0-9ACB-E08418B9D906}"/>
              </a:ext>
            </a:extLst>
          </p:cNvPr>
          <p:cNvSpPr txBox="1"/>
          <p:nvPr/>
        </p:nvSpPr>
        <p:spPr>
          <a:xfrm>
            <a:off x="484262" y="60438"/>
            <a:ext cx="12618720" cy="13604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109728" tIns="54864" rIns="109728" bIns="54864" rtlCol="0" anchor="ctr">
            <a:no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+mj-lt"/>
              </a:rPr>
              <a:t>Service tiers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BB09EE-F753-4126-8A58-461A36C93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340789"/>
              </p:ext>
            </p:extLst>
          </p:nvPr>
        </p:nvGraphicFramePr>
        <p:xfrm>
          <a:off x="767755" y="827419"/>
          <a:ext cx="12618720" cy="52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7747435-C353-447E-8529-F341D26E9254}"/>
              </a:ext>
            </a:extLst>
          </p:cNvPr>
          <p:cNvSpPr txBox="1"/>
          <p:nvPr/>
        </p:nvSpPr>
        <p:spPr>
          <a:xfrm>
            <a:off x="283304" y="7731205"/>
            <a:ext cx="1318478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2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Source: </a:t>
            </a:r>
            <a:r>
              <a:rPr lang="en-US" sz="1920" i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https://docs.microsoft.com/en-us/azure/azure-sql/database/service-tiers-general-purpose-business-critical</a:t>
            </a:r>
            <a:endParaRPr lang="en-US" sz="1920" i="1" dirty="0">
              <a:solidFill>
                <a:schemeClr val="bg1"/>
              </a:solidFill>
            </a:endParaRPr>
          </a:p>
          <a:p>
            <a:endParaRPr lang="en-US" sz="192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726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5B3769-1B7A-4CB7-BA3B-BFD04CE5C225}"/>
              </a:ext>
            </a:extLst>
          </p:cNvPr>
          <p:cNvSpPr txBox="1"/>
          <p:nvPr/>
        </p:nvSpPr>
        <p:spPr>
          <a:xfrm>
            <a:off x="559212" y="217878"/>
            <a:ext cx="11328398" cy="1590676"/>
          </a:xfrm>
          <a:prstGeom prst="rect">
            <a:avLst/>
          </a:prstGeom>
          <a:effectLst/>
        </p:spPr>
        <p:txBody>
          <a:bodyPr vert="horz" lIns="109728" tIns="54864" rIns="109728" bIns="54864" rtlCol="0" anchor="ctr">
            <a:no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+mj-lt"/>
              </a:rPr>
              <a:t>Compute tiers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4EEEBB-45F2-4593-8863-5016A663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397" y="7460323"/>
            <a:ext cx="4937760" cy="438150"/>
          </a:xfrm>
        </p:spPr>
        <p:txBody>
          <a:bodyPr vert="horz" lIns="109728" tIns="54864" rIns="109728" bIns="54864" rtlCol="0" anchor="ctr">
            <a:normAutofit lnSpcReduction="10000"/>
          </a:bodyPr>
          <a:lstStyle/>
          <a:p>
            <a:pPr>
              <a:spcAft>
                <a:spcPts val="72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E394F6-E2A0-4DDC-8D28-C33BD60E75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7164770"/>
              </p:ext>
            </p:extLst>
          </p:nvPr>
        </p:nvGraphicFramePr>
        <p:xfrm>
          <a:off x="559213" y="1909169"/>
          <a:ext cx="13651302" cy="5937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2141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4E5D-9EF4-48D2-BA03-1D22C3C78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59" y="1865339"/>
            <a:ext cx="12618720" cy="15906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10560" dirty="0">
                <a:solidFill>
                  <a:schemeClr val="accent6"/>
                </a:solidFill>
                <a:latin typeface="Tw Cen MT" panose="020B0602020104020603" pitchFamily="34" charset="0"/>
              </a:rPr>
              <a:t>How to create Azure SQL Database?</a:t>
            </a:r>
            <a:endParaRPr lang="en-US" sz="10560" dirty="0">
              <a:solidFill>
                <a:schemeClr val="accent6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E9DC7-903F-40EB-8345-66F756CE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97115" y="7430799"/>
            <a:ext cx="4937760" cy="438150"/>
          </a:xfrm>
        </p:spPr>
        <p:txBody>
          <a:bodyPr/>
          <a:lstStyle/>
          <a:p>
            <a:r>
              <a:rPr lang="de-DE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252549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526A59-8FA0-4836-9C53-C5C5B3A6F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F85E47-1799-4C8C-BC26-7C7694BF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09948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8D43C9-DF7D-48C0-9093-C9B312A24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CA4F1A-B0DA-49E4-987D-449F72B4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41383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70DA96-FEB3-4D18-A4E1-5F5CAC490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82B99-693B-4AA2-93DD-7557BDD5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05561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F1E86-4168-40D8-A741-4FDF1D05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11876" y="7475084"/>
            <a:ext cx="4937760" cy="438150"/>
          </a:xfrm>
        </p:spPr>
        <p:txBody>
          <a:bodyPr/>
          <a:lstStyle/>
          <a:p>
            <a:r>
              <a:rPr lang="de-DE" dirty="0"/>
              <a:t>@dbanuggets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A1B09-2FD4-49C6-9080-4145228E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929"/>
            <a:ext cx="14630400" cy="657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88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958E7C-701D-4C33-9F65-893CBAAD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19A19-1D85-4085-AB38-8A4E899B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37072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255FC1-D4CD-4B35-939B-D004BE8CF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20212E-C581-4B09-9843-FE71A49F7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1656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B5365B-7996-4AE5-B27B-6D6899B94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42FB86-1ADE-440E-B70D-32D8A434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36720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2707" y="446928"/>
            <a:ext cx="4483100" cy="92233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Title Sponsor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8EE75FCD-E1FE-46CE-BF18-DD1A839B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8389607" y="2511406"/>
            <a:ext cx="4929892" cy="1055835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97FAE5D8-0312-49B8-8645-9F6303F7FF43}"/>
              </a:ext>
            </a:extLst>
          </p:cNvPr>
          <p:cNvSpPr txBox="1">
            <a:spLocks/>
          </p:cNvSpPr>
          <p:nvPr/>
        </p:nvSpPr>
        <p:spPr>
          <a:xfrm>
            <a:off x="8665179" y="446431"/>
            <a:ext cx="4578497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Gold Sponsor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EC96D-6D19-45DD-80FB-BD040F703C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21" y="1717956"/>
            <a:ext cx="2256934" cy="264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9DEA-B3D3-4771-905E-5FF21FB92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37" y="6121504"/>
            <a:ext cx="1617326" cy="1917778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248473A2-DAD9-444B-AF48-26B729F23D3F}"/>
              </a:ext>
            </a:extLst>
          </p:cNvPr>
          <p:cNvSpPr txBox="1">
            <a:spLocks/>
          </p:cNvSpPr>
          <p:nvPr/>
        </p:nvSpPr>
        <p:spPr>
          <a:xfrm>
            <a:off x="4020324" y="5021642"/>
            <a:ext cx="6589753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FFFFFF"/>
                </a:solidFill>
                <a:latin typeface="Segoe UI" pitchFamily="34" charset="0"/>
              </a:rPr>
              <a:t>Community Partner</a:t>
            </a:r>
          </a:p>
        </p:txBody>
      </p:sp>
    </p:spTree>
    <p:extLst>
      <p:ext uri="{BB962C8B-B14F-4D97-AF65-F5344CB8AC3E}">
        <p14:creationId xmlns:p14="http://schemas.microsoft.com/office/powerpoint/2010/main" val="166726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8535C3-766F-41E2-B087-4B548D182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8866B4-A156-4F2C-A633-D847B802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75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6796AE-63D8-4901-92A5-1815A50A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B56D74-E740-46ED-B2BF-DAFA8D961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66468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824C83-6C81-4321-AF2A-A947FA57D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E26956-86E9-415B-A920-9EDCCAEC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7558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BF2DC-9699-48E6-86D9-772FBCEA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326E7E-8BEB-4E1D-84D0-E3AC1DD0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3" y="0"/>
            <a:ext cx="1428077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3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545F3B-B3B0-4014-81E4-6E4DC27BA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0086A-DCF3-4893-AF30-D0D7C51E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289705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681D4C-7E2C-4F8F-802E-F4F56BF94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93F43-5E05-43E2-B99E-F43DC32A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95427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82B85A-CF0F-4F76-B4F5-1A8092D5A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386262-6186-4FB4-8337-BD935863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41712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51AB4-9160-4DF4-9FFE-FAA19B50B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07D34C-CFEC-4382-83F0-BBB42FE7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0546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F93B16-6A83-4E05-9F6B-13785D31C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3F16C5-748B-42D4-8741-9A815145C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02822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019DA-A596-4096-8283-8F272954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01E9A6-D576-44B1-869B-CEC95A4B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0"/>
            <a:ext cx="1436439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0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dirty="0">
                <a:solidFill>
                  <a:srgbClr val="00A0E3"/>
                </a:solidFill>
                <a:latin typeface="Segoe UI" pitchFamily="34" charset="0"/>
              </a:rPr>
              <a:t>DEEPTHI GOGURI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556"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89255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Segoe UI" pitchFamily="34" charset="0"/>
              </a:rPr>
              <a:t>SQL Server Database Administrator, MCT</a:t>
            </a:r>
            <a:endParaRPr lang="en-IN" sz="24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1DA171-4788-488F-8436-7E8F04922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A2D5C8-8366-4480-8222-87C53F19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68048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750596-07D9-4245-8556-73F3E41F4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F16D5B-D68B-42EC-AB5A-5C23FBBDA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449581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43F6F65-2CB9-4BF0-9605-05F7F2249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75299C-B9DA-4DF1-A3BE-5705173F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139511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3EDC41-55C6-4EEF-868E-1A7B99AD0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C7FBA0-8FC9-4564-902E-89F8177E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86043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009C42-0BE5-4A01-B370-8A2F36010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FEEB2A-C484-4A49-BC24-ADC83A49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734929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BA24DD-EA76-4349-BC3A-2B1293454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1F518-AEBD-47FF-AA95-04C55AAE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604325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3CEAEE-9F37-4B21-A910-0FA99CAA3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CCFBEC-3FDF-48E1-8D18-B9866346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27006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2B6323-84A7-4C26-9BCF-62C8454D0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CE9DF8-6E00-472F-BE1A-168DC5CF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03752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1B0625-5EB0-4826-9AD1-5E92978C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7779C8-F509-4E05-9963-A19D51CE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318063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002A3E-46FC-4A16-9264-6139B46A2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6640FE-DD13-4782-963C-066E4530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441132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3566629"/>
            <a:ext cx="10972800" cy="673902"/>
          </a:xfrm>
        </p:spPr>
        <p:txBody>
          <a:bodyPr/>
          <a:lstStyle/>
          <a:p>
            <a:r>
              <a:rPr lang="en-IN" sz="4300" dirty="0">
                <a:cs typeface="Segoe UI"/>
              </a:rPr>
              <a:t>Az</a:t>
            </a:r>
            <a:r>
              <a:rPr lang="en-IN" sz="4300" b="1" dirty="0">
                <a:latin typeface="+mn-lt"/>
                <a:cs typeface="Segoe UI"/>
              </a:rPr>
              <a:t>ure Fundamentals 101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r>
              <a:rPr lang="en-IN" dirty="0"/>
              <a:t>Deepthi </a:t>
            </a:r>
            <a:r>
              <a:rPr lang="en-IN" dirty="0" err="1"/>
              <a:t>Goguri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A07210-60EA-4A2F-BDEA-D0643D344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4031B-3359-45B7-B4CF-46892C6D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4064445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760BC6-6D14-4A79-9899-D2B574D24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45279A-5E14-49E8-A977-215D0272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4040857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6A22-A80A-49EA-8A8B-77D62B08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2EF14-7060-4A5C-9901-BFF6BCE7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460478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5FA10B-83A9-49EE-B149-F75B05D4C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10212-F764-4F5F-B0D0-A0D692E2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93474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FB601E-F3E3-489C-AE37-7828D31D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2B417C4-848E-433C-8D9C-48D3EA57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5" y="0"/>
            <a:ext cx="1425325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97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F9E68DF-6629-4362-B266-7547B134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AC8079-1A03-4188-8615-1CAE78DA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660460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DCB6AB-BF99-43A0-B1AD-EB23C5E7F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6F7F72-80C5-49BB-999C-E25A4E30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9159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ECB3267-7E17-43BC-A8EF-16FB82E4C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BB55F2-F48E-42CB-8E3E-D280C280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491201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588692-FB29-4A7B-9E6B-7F7B25A3B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750FB-5F06-4A21-8D47-779541DF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950523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D5994-4D85-4D91-B1BF-071C6306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038F10-DD2A-4832-AB61-8F993892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5" y="0"/>
            <a:ext cx="1450609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9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1AFBF-04B1-45DB-9FED-6410A65CD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29" y="684749"/>
            <a:ext cx="5600569" cy="830997"/>
          </a:xfrm>
        </p:spPr>
        <p:txBody>
          <a:bodyPr/>
          <a:lstStyle/>
          <a:p>
            <a:r>
              <a:rPr lang="en-US" sz="6000" dirty="0">
                <a:solidFill>
                  <a:srgbClr val="FFC000"/>
                </a:solidFill>
              </a:rPr>
              <a:t>Overview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9A98CCF-3B82-4B61-8DBB-A2C13B773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9175" y="1865313"/>
            <a:ext cx="10972800" cy="4057092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Azure – Deployment options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Service Tiers, Compute tiers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Creating Azure SQL database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91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1EB123-A405-47EB-A9B3-6F84F8C4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50D592-6815-4EEE-96A4-AB426C6B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9" y="0"/>
            <a:ext cx="1376744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66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8301DA1-2168-4191-B096-1DE6154FA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5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97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D4EEFC-8DFB-419B-AC2D-4F5D0F23A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8"/>
          <a:stretch/>
        </p:blipFill>
        <p:spPr>
          <a:xfrm>
            <a:off x="24" y="-200203"/>
            <a:ext cx="14630376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3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A5D9AF-3ABF-4816-8595-581F6E0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B5DE238-1542-4156-B1B4-1B0E775B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8" y="0"/>
            <a:ext cx="1430000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33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446D37-31CA-4E98-A25B-B6335F7F0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97"/>
          <a:stretch/>
        </p:blipFill>
        <p:spPr>
          <a:xfrm>
            <a:off x="24" y="1538"/>
            <a:ext cx="14630376" cy="8228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6C4BB-6EA9-4DB6-9BDA-931FEBE6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72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9333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D1A7EB7-4291-4D48-8482-F60B4A2927BA}"/>
              </a:ext>
            </a:extLst>
          </p:cNvPr>
          <p:cNvSpPr txBox="1">
            <a:spLocks/>
          </p:cNvSpPr>
          <p:nvPr/>
        </p:nvSpPr>
        <p:spPr>
          <a:xfrm>
            <a:off x="5006398" y="391005"/>
            <a:ext cx="4317529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Our Partners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F504-9D06-4619-A285-584DE2286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19" y="2123128"/>
            <a:ext cx="3193082" cy="101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C3673-66D7-4F44-B539-26DD7BBDB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19" y="4917838"/>
            <a:ext cx="4240043" cy="1413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BA593-7D87-426C-B5B1-1C7713CDC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12" y="2143382"/>
            <a:ext cx="5062171" cy="978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732D55-3419-423F-9C55-376A6645D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909" y="2130278"/>
            <a:ext cx="2864222" cy="1004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C87667-45EF-4B6A-B57F-7A0B3AD07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927" y="4114800"/>
            <a:ext cx="20097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0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85812" y="234004"/>
            <a:ext cx="4490332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Communities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C9296C-32C9-446F-8F37-B25FD8719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459"/>
            <a:ext cx="13487401" cy="74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64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2286608"/>
            <a:ext cx="3639574" cy="243759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7D2-E92E-4AD8-88E0-3EBF790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927" y="3505403"/>
            <a:ext cx="5012823" cy="121879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12424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6"/>
                </a:solidFill>
                <a:latin typeface="+mn-lt"/>
              </a:rPr>
              <a:t>THANK YOU!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Deepthi </a:t>
            </a:r>
            <a:r>
              <a:rPr lang="en-IN" dirty="0" err="1"/>
              <a:t>Goguri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DFA3-FBBB-4520-A7CA-0F3A12FE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533359"/>
            <a:ext cx="10850799" cy="830997"/>
          </a:xfrm>
        </p:spPr>
        <p:txBody>
          <a:bodyPr/>
          <a:lstStyle/>
          <a:p>
            <a:r>
              <a:rPr lang="en-US" sz="6000" dirty="0">
                <a:solidFill>
                  <a:srgbClr val="FFC000"/>
                </a:solidFill>
              </a:rPr>
              <a:t>Azure Deployment options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874F21-339D-4DD7-B678-44ADC6E8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74" y="3188607"/>
            <a:ext cx="2626387" cy="223932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464A902-5EE3-4D2C-A984-A29740EF3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786" y="3083981"/>
            <a:ext cx="2045971" cy="2239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8F0D292-F7DB-4302-B067-1A042C48B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795" y="2908949"/>
            <a:ext cx="2411701" cy="2411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018A5A-E318-4439-8109-67D4C0119E00}"/>
              </a:ext>
            </a:extLst>
          </p:cNvPr>
          <p:cNvSpPr txBox="1"/>
          <p:nvPr/>
        </p:nvSpPr>
        <p:spPr>
          <a:xfrm>
            <a:off x="8814786" y="2214334"/>
            <a:ext cx="58864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Azure SQL 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C784-2507-4772-975F-846642F51A11}"/>
              </a:ext>
            </a:extLst>
          </p:cNvPr>
          <p:cNvSpPr txBox="1"/>
          <p:nvPr/>
        </p:nvSpPr>
        <p:spPr>
          <a:xfrm>
            <a:off x="4065314" y="2214334"/>
            <a:ext cx="58864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SQL Managed 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88E1D-54A8-4EED-ACC7-58C8ED37AF0C}"/>
              </a:ext>
            </a:extLst>
          </p:cNvPr>
          <p:cNvSpPr txBox="1"/>
          <p:nvPr/>
        </p:nvSpPr>
        <p:spPr>
          <a:xfrm>
            <a:off x="-684158" y="2214334"/>
            <a:ext cx="58864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SQL Server on Azure VM</a:t>
            </a:r>
          </a:p>
        </p:txBody>
      </p:sp>
    </p:spTree>
    <p:extLst>
      <p:ext uri="{BB962C8B-B14F-4D97-AF65-F5344CB8AC3E}">
        <p14:creationId xmlns:p14="http://schemas.microsoft.com/office/powerpoint/2010/main" val="79813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1BB51C-0A80-44F7-938A-3CFE614D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EA331-D670-4ED4-A061-D8FB51EA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83" y="898800"/>
            <a:ext cx="1863871" cy="164709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DDEAC8-67F7-4AC3-90B0-173080A09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5619" y="929226"/>
            <a:ext cx="1616664" cy="161666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1E2C0EC-A0BF-40C3-8B28-2F89EDD0E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6797" y="850713"/>
            <a:ext cx="1611372" cy="161137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FCFFFE-C876-41E7-8149-4FCE31E49B89}"/>
              </a:ext>
            </a:extLst>
          </p:cNvPr>
          <p:cNvCxnSpPr/>
          <p:nvPr/>
        </p:nvCxnSpPr>
        <p:spPr>
          <a:xfrm>
            <a:off x="6773429" y="2223436"/>
            <a:ext cx="12382" cy="510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BFFD6D7-9022-4A3E-B9F3-49FD99E0EE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25135" y="2715105"/>
            <a:ext cx="4128816" cy="37219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52F0E02-14ED-48AE-A1C7-CEEE61013B9D}"/>
              </a:ext>
            </a:extLst>
          </p:cNvPr>
          <p:cNvCxnSpPr>
            <a:cxnSpLocks/>
          </p:cNvCxnSpPr>
          <p:nvPr/>
        </p:nvCxnSpPr>
        <p:spPr>
          <a:xfrm>
            <a:off x="6619142" y="2715105"/>
            <a:ext cx="4289118" cy="37219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95C0DC-73D5-4067-B0C6-E25633061552}"/>
              </a:ext>
            </a:extLst>
          </p:cNvPr>
          <p:cNvCxnSpPr>
            <a:cxnSpLocks/>
          </p:cNvCxnSpPr>
          <p:nvPr/>
        </p:nvCxnSpPr>
        <p:spPr>
          <a:xfrm>
            <a:off x="6785811" y="2665457"/>
            <a:ext cx="2" cy="476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952EC50-9E85-4AFD-BDCC-BEB164C8C727}"/>
              </a:ext>
            </a:extLst>
          </p:cNvPr>
          <p:cNvSpPr/>
          <p:nvPr/>
        </p:nvSpPr>
        <p:spPr>
          <a:xfrm>
            <a:off x="9806797" y="3087300"/>
            <a:ext cx="2087422" cy="1914673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92" dirty="0" err="1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FC493E-9914-461E-BA8C-898B7A91C235}"/>
              </a:ext>
            </a:extLst>
          </p:cNvPr>
          <p:cNvSpPr txBox="1"/>
          <p:nvPr/>
        </p:nvSpPr>
        <p:spPr>
          <a:xfrm>
            <a:off x="476755" y="3472925"/>
            <a:ext cx="4278428" cy="408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OS and SQL Server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Version of your choice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Automated backups and security patches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Supports older versions of SQL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Images, </a:t>
            </a:r>
            <a:r>
              <a:rPr lang="en-US" sz="2592" dirty="0" err="1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Iaas</a:t>
            </a: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92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endParaRPr lang="en-US" sz="2592" dirty="0" err="1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1E5502-875A-48FE-B9D7-871C1D06401F}"/>
              </a:ext>
            </a:extLst>
          </p:cNvPr>
          <p:cNvSpPr txBox="1"/>
          <p:nvPr/>
        </p:nvSpPr>
        <p:spPr>
          <a:xfrm>
            <a:off x="4970148" y="3455257"/>
            <a:ext cx="4278428" cy="2485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No OS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Control Instance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SQL Agent, </a:t>
            </a:r>
            <a:r>
              <a:rPr lang="en-US" sz="2592" dirty="0" err="1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Dbmail</a:t>
            </a: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, linked servers, service broker etc.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AA3E36-68EF-462F-9F9C-179713F837C9}"/>
              </a:ext>
            </a:extLst>
          </p:cNvPr>
          <p:cNvSpPr txBox="1"/>
          <p:nvPr/>
        </p:nvSpPr>
        <p:spPr>
          <a:xfrm>
            <a:off x="9139992" y="3479535"/>
            <a:ext cx="4278428" cy="2485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SQL Database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No OS or SQL instance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Access to database scoped features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Modern cloud applications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8BE673-1CFB-4E6B-9A7E-E151E98C6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8A216-1D67-4FCE-A8DB-6F715E6EF330}"/>
              </a:ext>
            </a:extLst>
          </p:cNvPr>
          <p:cNvSpPr txBox="1"/>
          <p:nvPr/>
        </p:nvSpPr>
        <p:spPr>
          <a:xfrm>
            <a:off x="-549950" y="2768390"/>
            <a:ext cx="58864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 dirty="0">
                <a:solidFill>
                  <a:srgbClr val="FFC000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SQL Server on Azure VM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162F7-C6F0-432E-84A3-DF6BF37AC1D1}"/>
              </a:ext>
            </a:extLst>
          </p:cNvPr>
          <p:cNvSpPr txBox="1"/>
          <p:nvPr/>
        </p:nvSpPr>
        <p:spPr>
          <a:xfrm>
            <a:off x="3944861" y="2742837"/>
            <a:ext cx="58864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 dirty="0">
                <a:solidFill>
                  <a:srgbClr val="FFC000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SQL Managed Instance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6EFB15-22DF-48B8-966C-4FC886E7967E}"/>
              </a:ext>
            </a:extLst>
          </p:cNvPr>
          <p:cNvSpPr txBox="1"/>
          <p:nvPr/>
        </p:nvSpPr>
        <p:spPr>
          <a:xfrm>
            <a:off x="7815896" y="2715709"/>
            <a:ext cx="58864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 dirty="0">
                <a:solidFill>
                  <a:srgbClr val="FFC000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Azure SQL DB</a:t>
            </a:r>
          </a:p>
        </p:txBody>
      </p:sp>
    </p:spTree>
    <p:extLst>
      <p:ext uri="{BB962C8B-B14F-4D97-AF65-F5344CB8AC3E}">
        <p14:creationId xmlns:p14="http://schemas.microsoft.com/office/powerpoint/2010/main" val="399994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0E4A67-8758-4676-8DFD-FA8FBFAA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82353" y="7396354"/>
            <a:ext cx="4937760" cy="438150"/>
          </a:xfrm>
        </p:spPr>
        <p:txBody>
          <a:bodyPr/>
          <a:lstStyle/>
          <a:p>
            <a:r>
              <a:rPr lang="de-DE" dirty="0"/>
              <a:t>@dbanuggets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11DA9-AB70-4D38-A401-64EE7CDAFCC9}"/>
              </a:ext>
            </a:extLst>
          </p:cNvPr>
          <p:cNvSpPr txBox="1"/>
          <p:nvPr/>
        </p:nvSpPr>
        <p:spPr>
          <a:xfrm>
            <a:off x="241926" y="395097"/>
            <a:ext cx="146304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+mj-lt"/>
              </a:rPr>
              <a:t>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E7AE52-587B-4BFB-B108-48E618EBB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823434"/>
              </p:ext>
            </p:extLst>
          </p:nvPr>
        </p:nvGraphicFramePr>
        <p:xfrm>
          <a:off x="449373" y="1610018"/>
          <a:ext cx="12357660" cy="60167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19220">
                  <a:extLst>
                    <a:ext uri="{9D8B030D-6E8A-4147-A177-3AD203B41FA5}">
                      <a16:colId xmlns:a16="http://schemas.microsoft.com/office/drawing/2014/main" val="3585470151"/>
                    </a:ext>
                  </a:extLst>
                </a:gridCol>
                <a:gridCol w="4119220">
                  <a:extLst>
                    <a:ext uri="{9D8B030D-6E8A-4147-A177-3AD203B41FA5}">
                      <a16:colId xmlns:a16="http://schemas.microsoft.com/office/drawing/2014/main" val="1828302113"/>
                    </a:ext>
                  </a:extLst>
                </a:gridCol>
                <a:gridCol w="4119220">
                  <a:extLst>
                    <a:ext uri="{9D8B030D-6E8A-4147-A177-3AD203B41FA5}">
                      <a16:colId xmlns:a16="http://schemas.microsoft.com/office/drawing/2014/main" val="2163692198"/>
                    </a:ext>
                  </a:extLst>
                </a:gridCol>
              </a:tblGrid>
              <a:tr h="89977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Azure SQL Database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Azure SQL Managed Instance</a:t>
                      </a:r>
                    </a:p>
                  </a:txBody>
                  <a:tcPr marL="109728" marR="109728" marT="54864" marB="5486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137968"/>
                  </a:ext>
                </a:extLst>
              </a:tr>
              <a:tr h="899770">
                <a:tc>
                  <a:txBody>
                    <a:bodyPr/>
                    <a:lstStyle/>
                    <a:p>
                      <a:pPr algn="l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Change data capture (CDC)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305118"/>
                  </a:ext>
                </a:extLst>
              </a:tr>
              <a:tr h="899770">
                <a:tc>
                  <a:txBody>
                    <a:bodyPr/>
                    <a:lstStyle/>
                    <a:p>
                      <a:pPr algn="l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Common language runtime (CLR)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30134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u="non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Cross-database/three-part name queries</a:t>
                      </a:r>
                      <a:endParaRPr lang="en-US" sz="2600" u="none" dirty="0">
                        <a:solidFill>
                          <a:schemeClr val="bg1"/>
                        </a:solidFill>
                      </a:endParaRP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491765"/>
                  </a:ext>
                </a:extLst>
              </a:tr>
              <a:tr h="504749"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u="non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Cross-database transactions</a:t>
                      </a:r>
                      <a:endParaRPr lang="en-US" sz="2600" u="none" dirty="0">
                        <a:solidFill>
                          <a:schemeClr val="bg1"/>
                        </a:solidFill>
                      </a:endParaRP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874628"/>
                  </a:ext>
                </a:extLst>
              </a:tr>
              <a:tr h="504749">
                <a:tc>
                  <a:txBody>
                    <a:bodyPr/>
                    <a:lstStyle/>
                    <a:p>
                      <a:pPr algn="l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Database mail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298884"/>
                  </a:ext>
                </a:extLst>
              </a:tr>
              <a:tr h="504749">
                <a:tc>
                  <a:txBody>
                    <a:bodyPr/>
                    <a:lstStyle/>
                    <a:p>
                      <a:pPr algn="l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Resource Governor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527495"/>
                  </a:ext>
                </a:extLst>
              </a:tr>
              <a:tr h="504749"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u="non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 tuning (indexes)</a:t>
                      </a:r>
                      <a:endParaRPr lang="en-US" sz="2600" u="none" dirty="0">
                        <a:solidFill>
                          <a:schemeClr val="bg1"/>
                        </a:solidFill>
                      </a:endParaRP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109728" marR="109728" marT="54864" marB="5486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987714"/>
                  </a:ext>
                </a:extLst>
              </a:tr>
              <a:tr h="504749">
                <a:tc>
                  <a:txBody>
                    <a:bodyPr/>
                    <a:lstStyle/>
                    <a:p>
                      <a:pPr algn="l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SQL Server agent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109728" marR="109728" marT="54864" marB="548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9624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124D1F-35E6-4EF3-8B36-F847A38219A0}"/>
              </a:ext>
            </a:extLst>
          </p:cNvPr>
          <p:cNvSpPr txBox="1"/>
          <p:nvPr/>
        </p:nvSpPr>
        <p:spPr>
          <a:xfrm>
            <a:off x="0" y="7696313"/>
            <a:ext cx="14630400" cy="83099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" panose="020B0602020104020603" pitchFamily="34" charset="0"/>
              </a:rPr>
              <a:t>For all Feature differences: </a:t>
            </a:r>
            <a:r>
              <a:rPr lang="en-US" sz="2400" i="1" dirty="0">
                <a:solidFill>
                  <a:schemeClr val="bg1"/>
                </a:solidFill>
                <a:latin typeface="Tw Cen MT" panose="020B06020201040206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https://docs.microsoft.com/en-us/azure/azure-sql/database/features-comparison</a:t>
            </a:r>
            <a:endParaRPr lang="en-US" sz="2400" i="1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81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272968"/>
            <a:ext cx="7677650" cy="830997"/>
          </a:xfrm>
        </p:spPr>
        <p:txBody>
          <a:bodyPr/>
          <a:lstStyle/>
          <a:p>
            <a:r>
              <a:rPr lang="en-IN" sz="6000" dirty="0">
                <a:solidFill>
                  <a:srgbClr val="FFC000"/>
                </a:solidFill>
                <a:latin typeface="+mj-lt"/>
              </a:rPr>
              <a:t>Purchasing models</a:t>
            </a:r>
            <a:endParaRPr lang="en-IN" sz="6000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3F53B1-124F-47B8-9233-5FA184947BF5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464486" y="1332418"/>
            <a:ext cx="10972800" cy="5172075"/>
          </a:xfrm>
          <a:prstGeom prst="rect">
            <a:avLst/>
          </a:prstGeom>
          <a:effectLst/>
        </p:spPr>
        <p:txBody>
          <a:bodyPr vert="horz" lIns="109728" tIns="54864" rIns="109728" bIns="54864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600" b="1" dirty="0">
                <a:solidFill>
                  <a:srgbClr val="FFC000"/>
                </a:solidFill>
              </a:rPr>
              <a:t>DTU</a:t>
            </a:r>
            <a:r>
              <a:rPr lang="en-US" sz="3600" dirty="0">
                <a:solidFill>
                  <a:schemeClr val="bg1"/>
                </a:solidFill>
              </a:rPr>
              <a:t> (bundle of compute, storage and I/O)</a:t>
            </a:r>
          </a:p>
          <a:p>
            <a:pPr lvl="2"/>
            <a:r>
              <a:rPr lang="en-US" sz="3600" dirty="0">
                <a:solidFill>
                  <a:schemeClr val="bg1"/>
                </a:solidFill>
              </a:rPr>
              <a:t>Basic, standard and premium</a:t>
            </a:r>
          </a:p>
          <a:p>
            <a:pPr lvl="1"/>
            <a:r>
              <a:rPr lang="en-US" sz="3600" b="1" dirty="0" err="1">
                <a:solidFill>
                  <a:srgbClr val="FFC000"/>
                </a:solidFill>
              </a:rPr>
              <a:t>vCore</a:t>
            </a:r>
            <a:r>
              <a:rPr lang="en-US" sz="3600" dirty="0">
                <a:solidFill>
                  <a:schemeClr val="bg1"/>
                </a:solidFill>
              </a:rPr>
              <a:t> (choose compute and storage separately)</a:t>
            </a:r>
          </a:p>
          <a:p>
            <a:pPr lvl="2"/>
            <a:r>
              <a:rPr lang="en-US" sz="3600" dirty="0">
                <a:solidFill>
                  <a:schemeClr val="bg1"/>
                </a:solidFill>
              </a:rPr>
              <a:t>General purpose, hyperscale and business critical</a:t>
            </a:r>
          </a:p>
          <a:p>
            <a:pPr lvl="2"/>
            <a:r>
              <a:rPr lang="en-US" sz="3600" dirty="0">
                <a:solidFill>
                  <a:schemeClr val="bg1"/>
                </a:solidFill>
              </a:rPr>
              <a:t>Azure hybrid benefit</a:t>
            </a:r>
          </a:p>
          <a:p>
            <a:pPr lvl="2"/>
            <a:r>
              <a:rPr lang="en-US" sz="3600" dirty="0">
                <a:solidFill>
                  <a:schemeClr val="bg1"/>
                </a:solidFill>
              </a:rPr>
              <a:t>Reserved capacity</a:t>
            </a:r>
          </a:p>
          <a:p>
            <a:pPr lvl="2"/>
            <a:r>
              <a:rPr lang="en-US" sz="3600" dirty="0">
                <a:solidFill>
                  <a:schemeClr val="bg1"/>
                </a:solidFill>
              </a:rPr>
              <a:t>SQL managed instance only option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</a:rPr>
              <a:t>Source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i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https://docs.microsoft.com/en-us/azure/azure-sql/database/migrate-dtu-to-vcore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524</Words>
  <Application>Microsoft Office PowerPoint</Application>
  <PresentationFormat>Custom</PresentationFormat>
  <Paragraphs>160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Calibri</vt:lpstr>
      <vt:lpstr>IBM Plex Sans</vt:lpstr>
      <vt:lpstr>Arial</vt:lpstr>
      <vt:lpstr>Segoe UI Semibold</vt:lpstr>
      <vt:lpstr>Roboto</vt:lpstr>
      <vt:lpstr>Segoe UI</vt:lpstr>
      <vt:lpstr>Wingdings</vt:lpstr>
      <vt:lpstr>Tw Cen MT</vt:lpstr>
      <vt:lpstr>Document template - Corp grid</vt:lpstr>
      <vt:lpstr>1_Document template - Corp grid</vt:lpstr>
      <vt:lpstr>Azure Community Conference 2021</vt:lpstr>
      <vt:lpstr>Title Sponsor</vt:lpstr>
      <vt:lpstr>DEEPTHI GOGURI</vt:lpstr>
      <vt:lpstr>Azure Fundamentals 101</vt:lpstr>
      <vt:lpstr>Overview</vt:lpstr>
      <vt:lpstr>Azure Deployment options</vt:lpstr>
      <vt:lpstr>Differences</vt:lpstr>
      <vt:lpstr>PowerPoint Presentation</vt:lpstr>
      <vt:lpstr>Purchasing models</vt:lpstr>
      <vt:lpstr>PowerPoint Presentation</vt:lpstr>
      <vt:lpstr>PowerPoint Presentation</vt:lpstr>
      <vt:lpstr>How to create Azure SQL Database?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Communities</vt:lpstr>
      <vt:lpstr>Q &amp; A</vt:lpstr>
      <vt:lpstr>Feedback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16</cp:revision>
  <dcterms:created xsi:type="dcterms:W3CDTF">2020-10-17T05:30:34Z</dcterms:created>
  <dcterms:modified xsi:type="dcterms:W3CDTF">2021-10-29T04:17:24Z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